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8" r:id="rId5"/>
    <p:sldId id="260" r:id="rId6"/>
    <p:sldId id="261" r:id="rId7"/>
    <p:sldId id="263" r:id="rId8"/>
    <p:sldId id="262" r:id="rId9"/>
    <p:sldId id="264" r:id="rId10"/>
    <p:sldId id="265" r:id="rId11"/>
    <p:sldId id="270" r:id="rId12"/>
    <p:sldId id="273" r:id="rId13"/>
    <p:sldId id="272" r:id="rId14"/>
    <p:sldId id="267" r:id="rId15"/>
    <p:sldId id="266" r:id="rId16"/>
    <p:sldId id="269" r:id="rId17"/>
    <p:sldId id="271" r:id="rId18"/>
  </p:sldIdLst>
  <p:sldSz cx="9144000" cy="6858000" type="screen4x3"/>
  <p:notesSz cx="6858000" cy="9874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JaBcjlio/HA9pC9nD3PfQw" hashData="dd7aRMOGCfstJe1aHV2qN8pS8Ao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E1D98-0F49-46C9-963D-96FC8AE2B093}" type="datetimeFigureOut">
              <a:rPr lang="cs-CZ" smtClean="0"/>
              <a:pPr/>
              <a:t>18.4.2021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C485-31F9-40A4-913B-EC6C84C53CA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704 (020) - STANOVIŠTĚ 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Asus K52Ju\Desktop\DEPO\_HNACÍ_VOZIDLA\704\Fo_mob_2019_11_4\IMG_20191106_103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797" y="1600200"/>
            <a:ext cx="7790405" cy="45259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072198" y="6143645"/>
            <a:ext cx="242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PLEŠEK Josef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 K52Ju\Desktop\DEPO\_HNACÍ_VOZIDLA\704\Fo_mob_2019\IMG_20191001_142335 – kopi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0045"/>
            <a:ext cx="9144000" cy="511791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0" y="1357298"/>
            <a:ext cx="2786082" cy="500066"/>
          </a:xfrm>
          <a:prstGeom prst="wedgeRectCallout">
            <a:avLst>
              <a:gd name="adj1" fmla="val 43798"/>
              <a:gd name="adj2" fmla="val 436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Slepený startovací stykač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0" y="3143248"/>
            <a:ext cx="2214546" cy="785818"/>
          </a:xfrm>
          <a:prstGeom prst="wedgeRectCallout">
            <a:avLst>
              <a:gd name="adj1" fmla="val 63995"/>
              <a:gd name="adj2" fmla="val 94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Nízký tlak v hlavním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vzduchojemu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0" y="6000768"/>
            <a:ext cx="2500298" cy="500066"/>
          </a:xfrm>
          <a:prstGeom prst="wedgeRectCallout">
            <a:avLst>
              <a:gd name="adj1" fmla="val 52165"/>
              <a:gd name="adj2" fmla="val -20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Nízký tlak oleje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3428992" y="1357298"/>
            <a:ext cx="1428760" cy="500066"/>
          </a:xfrm>
          <a:prstGeom prst="wedgeRectCallout">
            <a:avLst>
              <a:gd name="adj1" fmla="val -41610"/>
              <a:gd name="adj2" fmla="val 4282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Izolace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3357554" y="6000768"/>
            <a:ext cx="2143140" cy="500066"/>
          </a:xfrm>
          <a:prstGeom prst="wedgeRectCallout">
            <a:avLst>
              <a:gd name="adj1" fmla="val -39414"/>
              <a:gd name="adj2" fmla="val -2244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Porucha nabíjení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4000496" y="3143248"/>
            <a:ext cx="2214546" cy="785818"/>
          </a:xfrm>
          <a:prstGeom prst="wedgeRectCallout">
            <a:avLst>
              <a:gd name="adj1" fmla="val -63688"/>
              <a:gd name="adj2" fmla="val 927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Nízký tlak v hlavním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potrubí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43240" y="214290"/>
            <a:ext cx="3000396" cy="64294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Panel poruch</a:t>
            </a:r>
            <a:endParaRPr lang="cs-CZ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K52Ju\Desktop\DEPO\_HNACÍ_VOZIDLA\704\Fo_mob_2019_11_4\IMG_20191106_100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143504" y="0"/>
            <a:ext cx="2428860" cy="571504"/>
          </a:xfrm>
          <a:prstGeom prst="wedgeRectCallout">
            <a:avLst>
              <a:gd name="adj1" fmla="val -65724"/>
              <a:gd name="adj2" fmla="val 3396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Odpojovač baterií 24V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2071670" y="5929330"/>
            <a:ext cx="2143140" cy="571504"/>
          </a:xfrm>
          <a:prstGeom prst="wedgeRectCallout">
            <a:avLst>
              <a:gd name="adj1" fmla="val -30357"/>
              <a:gd name="adj2" fmla="val -3053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Stykač buzení KM60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1000100" y="285728"/>
            <a:ext cx="2143140" cy="571504"/>
          </a:xfrm>
          <a:prstGeom prst="wedgeRectCallout">
            <a:avLst>
              <a:gd name="adj1" fmla="val -57270"/>
              <a:gd name="adj2" fmla="val 2116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Regulátor výkonu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 K52Ju\Desktop\DEPO\_HNACÍ_VOZIDLA\704\Fo_mob_2019_11_4\IMG_20191106_100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655"/>
            <a:ext cx="9144000" cy="654469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643702" y="5786454"/>
            <a:ext cx="1643074" cy="571504"/>
          </a:xfrm>
          <a:prstGeom prst="wedgeRectCallout">
            <a:avLst>
              <a:gd name="adj1" fmla="val 8285"/>
              <a:gd name="adj2" fmla="val -5785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Vysílačka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4786314" y="5786454"/>
            <a:ext cx="1643074" cy="571504"/>
          </a:xfrm>
          <a:prstGeom prst="wedgeRectCallout">
            <a:avLst>
              <a:gd name="adj1" fmla="val 94759"/>
              <a:gd name="adj2" fmla="val -5686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Ebersprächer</a:t>
            </a:r>
            <a:r>
              <a:rPr lang="cs-CZ" dirty="0" smtClean="0">
                <a:solidFill>
                  <a:schemeClr val="tx1"/>
                </a:solidFill>
              </a:rPr>
              <a:t>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3000364" y="357166"/>
            <a:ext cx="2071702" cy="785818"/>
          </a:xfrm>
          <a:prstGeom prst="wedgeRectCallout">
            <a:avLst>
              <a:gd name="adj1" fmla="val 165585"/>
              <a:gd name="adj2" fmla="val -72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Řadič směru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a jízdních stupňů 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 K52Ju\Desktop\DEPO\_HNACÍ_VOZIDLA\704\Fo_mob_2019_11_4\IMG_20191106_101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399"/>
            <a:ext cx="9144000" cy="5579201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786546" y="0"/>
            <a:ext cx="2357454" cy="500066"/>
          </a:xfrm>
          <a:prstGeom prst="wedgeRectCallout">
            <a:avLst>
              <a:gd name="adj1" fmla="val -131872"/>
              <a:gd name="adj2" fmla="val 4000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P1 - nabíjení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6786546" y="857232"/>
            <a:ext cx="2357454" cy="500066"/>
          </a:xfrm>
          <a:prstGeom prst="wedgeRectCallout">
            <a:avLst>
              <a:gd name="adj1" fmla="val -134855"/>
              <a:gd name="adj2" fmla="val 3410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P2 - spotřeby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6786546" y="1714488"/>
            <a:ext cx="2357454" cy="500066"/>
          </a:xfrm>
          <a:prstGeom prst="wedgeRectCallout">
            <a:avLst>
              <a:gd name="adj1" fmla="val -137059"/>
              <a:gd name="adj2" fmla="val 2706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P3 - vnější nabíjení (+)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6786546" y="2428868"/>
            <a:ext cx="2357454" cy="500066"/>
          </a:xfrm>
          <a:prstGeom prst="wedgeRectCallout">
            <a:avLst>
              <a:gd name="adj1" fmla="val -137380"/>
              <a:gd name="adj2" fmla="val 2341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P4 – vnější nabíjení (-)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6786546" y="3143248"/>
            <a:ext cx="2357454" cy="500066"/>
          </a:xfrm>
          <a:prstGeom prst="wedgeRectCallout">
            <a:avLst>
              <a:gd name="adj1" fmla="val -140088"/>
              <a:gd name="adj2" fmla="val 1890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P5 - žhavení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786546" y="3857628"/>
            <a:ext cx="2357454" cy="500066"/>
          </a:xfrm>
          <a:prstGeom prst="wedgeRectCallout">
            <a:avLst>
              <a:gd name="adj1" fmla="val -140088"/>
              <a:gd name="adj2" fmla="val 1890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786546" y="3857628"/>
            <a:ext cx="2357454" cy="500066"/>
          </a:xfrm>
          <a:prstGeom prst="wedgeRectCallout">
            <a:avLst>
              <a:gd name="adj1" fmla="val -141996"/>
              <a:gd name="adj2" fmla="val 2580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Naftový ohřívač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sus K52Ju\Desktop\DEPO\_HNACÍ_VOZIDLA\704\Fo_mob_2019\IMG_20191001_14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>
          <a:xfrm>
            <a:off x="5786446" y="5929330"/>
            <a:ext cx="2143140" cy="571504"/>
          </a:xfrm>
          <a:prstGeom prst="wedgeRectCallout">
            <a:avLst>
              <a:gd name="adj1" fmla="val -48736"/>
              <a:gd name="adj2" fmla="val -3865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Regulátor výkonu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F0_mob_2019_2\IMG_20191007_154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651"/>
            <a:ext cx="9144000" cy="4908698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286380" y="5214950"/>
            <a:ext cx="2143140" cy="571504"/>
          </a:xfrm>
          <a:prstGeom prst="wedgeRectCallout">
            <a:avLst>
              <a:gd name="adj1" fmla="val -63834"/>
              <a:gd name="adj2" fmla="val 72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Regulátor výkonu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0" y="285728"/>
            <a:ext cx="1643042" cy="571504"/>
          </a:xfrm>
          <a:prstGeom prst="wedgeRectCallout">
            <a:avLst>
              <a:gd name="adj1" fmla="val -8837"/>
              <a:gd name="adj2" fmla="val 3371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jízdy KR11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0" y="5857892"/>
            <a:ext cx="2143140" cy="571504"/>
          </a:xfrm>
          <a:prstGeom prst="wedgeRectCallout">
            <a:avLst>
              <a:gd name="adj1" fmla="val 47099"/>
              <a:gd name="adj2" fmla="val -5957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nabíjení KR35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2071670" y="285728"/>
            <a:ext cx="2143140" cy="571504"/>
          </a:xfrm>
          <a:prstGeom prst="wedgeRectCallout">
            <a:avLst>
              <a:gd name="adj1" fmla="val 19660"/>
              <a:gd name="adj2" fmla="val 3716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chodu NM KR31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2571736" y="5857892"/>
            <a:ext cx="2143140" cy="571504"/>
          </a:xfrm>
          <a:prstGeom prst="wedgeRectCallout">
            <a:avLst>
              <a:gd name="adj1" fmla="val 66791"/>
              <a:gd name="adj2" fmla="val -5760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poruchy KR70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429256" y="357166"/>
            <a:ext cx="2143140" cy="571504"/>
          </a:xfrm>
          <a:prstGeom prst="wedgeRectCallout">
            <a:avLst>
              <a:gd name="adj1" fmla="val 10340"/>
              <a:gd name="adj2" fmla="val 3445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Palivové relé KR51 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 K52Ju\Desktop\DEPO\_HNACÍ_VOZIDLA\704\F0_mob_2019_2\IMG_20191007_154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pic>
        <p:nvPicPr>
          <p:cNvPr id="5123" name="Picture 3" descr="C:\Users\Asus K52Ju\Desktop\DEPO\_HNACÍ_VOZIDLA\704\F0_mob_2019_2\IMG_20191007_154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>
          <a:xfrm>
            <a:off x="0" y="285728"/>
            <a:ext cx="1643042" cy="642942"/>
          </a:xfrm>
          <a:prstGeom prst="wedgeRectCallout">
            <a:avLst>
              <a:gd name="adj1" fmla="val -19641"/>
              <a:gd name="adj2" fmla="val 3051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Palivové relé KR52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0" y="5786454"/>
            <a:ext cx="2143140" cy="571504"/>
          </a:xfrm>
          <a:prstGeom prst="wedgeRectCallout">
            <a:avLst>
              <a:gd name="adj1" fmla="val 24781"/>
              <a:gd name="adj2" fmla="val -4505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Palivové relé KR53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2000232" y="285728"/>
            <a:ext cx="1643074" cy="642942"/>
          </a:xfrm>
          <a:prstGeom prst="wedgeRectCallout">
            <a:avLst>
              <a:gd name="adj1" fmla="val -6756"/>
              <a:gd name="adj2" fmla="val 3456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do otáček KR57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3929058" y="285728"/>
            <a:ext cx="1500198" cy="642942"/>
          </a:xfrm>
          <a:prstGeom prst="wedgeRectCallout">
            <a:avLst>
              <a:gd name="adj1" fmla="val 24031"/>
              <a:gd name="adj2" fmla="val 3344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výkonu KR32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4429124" y="5786454"/>
            <a:ext cx="2143140" cy="571504"/>
          </a:xfrm>
          <a:prstGeom prst="wedgeRectCallout">
            <a:avLst>
              <a:gd name="adj1" fmla="val 15592"/>
              <a:gd name="adj2" fmla="val -5440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požáru KR73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2214546" y="5786454"/>
            <a:ext cx="2143140" cy="571504"/>
          </a:xfrm>
          <a:prstGeom prst="wedgeRectCallout">
            <a:avLst>
              <a:gd name="adj1" fmla="val 28062"/>
              <a:gd name="adj2" fmla="val -4702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Relé z otáček KR58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5643570" y="285728"/>
            <a:ext cx="1500198" cy="642942"/>
          </a:xfrm>
          <a:prstGeom prst="wedgeRectCallout">
            <a:avLst>
              <a:gd name="adj1" fmla="val 24312"/>
              <a:gd name="adj2" fmla="val 2843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Stykač startu KM30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6643702" y="5786454"/>
            <a:ext cx="2143140" cy="571504"/>
          </a:xfrm>
          <a:prstGeom prst="wedgeRectCallout">
            <a:avLst>
              <a:gd name="adj1" fmla="val -5414"/>
              <a:gd name="adj2" fmla="val -5982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Stykač žhavení KM34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7286644" y="285728"/>
            <a:ext cx="1500198" cy="642942"/>
          </a:xfrm>
          <a:prstGeom prst="wedgeRectCallout">
            <a:avLst>
              <a:gd name="adj1" fmla="val 10246"/>
              <a:gd name="adj2" fmla="val 2931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Blok. brzdy KR86 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 K52Ju\Desktop\DEPO\_HNACÍ_VOZIDLA\704\Fo_panas_2019\P135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4786314" y="3143248"/>
            <a:ext cx="2786082" cy="571504"/>
          </a:xfrm>
          <a:prstGeom prst="wedgeRectCallout">
            <a:avLst>
              <a:gd name="adj1" fmla="val -70821"/>
              <a:gd name="adj2" fmla="val -1787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Regulace </a:t>
            </a:r>
            <a:r>
              <a:rPr lang="cs-CZ" dirty="0" err="1" smtClean="0">
                <a:solidFill>
                  <a:schemeClr val="tx1"/>
                </a:solidFill>
              </a:rPr>
              <a:t>kaloriferu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K52Ju\Desktop\DEPO\_HNACÍ_VOZIDLA\704\Fo_mob_2019\IMG_20191001_141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929454" y="642918"/>
            <a:ext cx="2214546" cy="500066"/>
          </a:xfrm>
          <a:prstGeom prst="wedgeRectCallout">
            <a:avLst>
              <a:gd name="adj1" fmla="val 14924"/>
              <a:gd name="adj2" fmla="val 1468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Stanoviště „pravé“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0" y="642918"/>
            <a:ext cx="2214546" cy="500066"/>
          </a:xfrm>
          <a:prstGeom prst="wedgeRectCallout">
            <a:avLst>
              <a:gd name="adj1" fmla="val -5287"/>
              <a:gd name="adj2" fmla="val 3100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Stanoviště „levé“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6572264" y="6072206"/>
            <a:ext cx="2357454" cy="428628"/>
          </a:xfrm>
          <a:prstGeom prst="wedgeRectCallout">
            <a:avLst>
              <a:gd name="adj1" fmla="val -23817"/>
              <a:gd name="adj2" fmla="val -213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Skříň rozvaděče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4071934" y="6072206"/>
            <a:ext cx="2357454" cy="428628"/>
          </a:xfrm>
          <a:prstGeom prst="wedgeRectCallout">
            <a:avLst>
              <a:gd name="adj1" fmla="val 35260"/>
              <a:gd name="adj2" fmla="val -3543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Panel jističů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1571604" y="6072206"/>
            <a:ext cx="2357454" cy="428628"/>
          </a:xfrm>
          <a:prstGeom prst="wedgeRectCallout">
            <a:avLst>
              <a:gd name="adj1" fmla="val 61516"/>
              <a:gd name="adj2" fmla="val -2066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Panel poruch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Fo_mob_2019\IMG_20191001_14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7215206" y="2571744"/>
            <a:ext cx="1357322" cy="500066"/>
          </a:xfrm>
          <a:prstGeom prst="wedgeRectCallout">
            <a:avLst>
              <a:gd name="adj1" fmla="val -63327"/>
              <a:gd name="adj2" fmla="val 906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Klíč brzdiče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6429388" y="2000240"/>
            <a:ext cx="1571636" cy="500066"/>
          </a:xfrm>
          <a:prstGeom prst="wedgeRectCallout">
            <a:avLst>
              <a:gd name="adj1" fmla="val -20362"/>
              <a:gd name="adj2" fmla="val 2537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Ovladač OBE1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7858116" y="3143248"/>
            <a:ext cx="1285884" cy="428628"/>
          </a:xfrm>
          <a:prstGeom prst="wedgeRectCallout">
            <a:avLst>
              <a:gd name="adj1" fmla="val -81925"/>
              <a:gd name="adj2" fmla="val 130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Pískování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5357818" y="3500438"/>
            <a:ext cx="1214446" cy="500066"/>
          </a:xfrm>
          <a:prstGeom prst="wedgeRectCallout">
            <a:avLst>
              <a:gd name="adj1" fmla="val 88846"/>
              <a:gd name="adj2" fmla="val 34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Houkačka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5000628" y="2643182"/>
            <a:ext cx="1643074" cy="500066"/>
          </a:xfrm>
          <a:prstGeom prst="wedgeRectCallout">
            <a:avLst>
              <a:gd name="adj1" fmla="val 90200"/>
              <a:gd name="adj2" fmla="val 2031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Blokování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072198" y="5000636"/>
            <a:ext cx="1357322" cy="500066"/>
          </a:xfrm>
          <a:prstGeom prst="wedgeRectCallout">
            <a:avLst>
              <a:gd name="adj1" fmla="val 68300"/>
              <a:gd name="adj2" fmla="val -1344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Ovladač PB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4429124" y="5929330"/>
            <a:ext cx="1357322" cy="500066"/>
          </a:xfrm>
          <a:prstGeom prst="wedgeRectCallout">
            <a:avLst>
              <a:gd name="adj1" fmla="val 46535"/>
              <a:gd name="adj2" fmla="val -2582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Jízdní páka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2000232" y="4500570"/>
            <a:ext cx="1571636" cy="500066"/>
          </a:xfrm>
          <a:prstGeom prst="wedgeRectCallout">
            <a:avLst>
              <a:gd name="adj1" fmla="val 123418"/>
              <a:gd name="adj2" fmla="val -218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Směrová páka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2071670" y="5786454"/>
            <a:ext cx="1857388" cy="500066"/>
          </a:xfrm>
          <a:prstGeom prst="wedgeRectCallout">
            <a:avLst>
              <a:gd name="adj1" fmla="val 74518"/>
              <a:gd name="adj2" fmla="val -1175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Tlačítko bdělosti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K52Ju\Desktop\DEPO\_HNACÍ_VOZIDLA\704\Fo_mob_2019_11_3\IMG_20191104_081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535" y="0"/>
            <a:ext cx="5258930" cy="685800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143636" y="285728"/>
            <a:ext cx="1357322" cy="500066"/>
          </a:xfrm>
          <a:prstGeom prst="wedgeRectCallout">
            <a:avLst>
              <a:gd name="adj1" fmla="val -147278"/>
              <a:gd name="adj2" fmla="val 23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Klíč brzdiče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1857356" y="2928934"/>
            <a:ext cx="1643074" cy="500066"/>
          </a:xfrm>
          <a:prstGeom prst="wedgeRectCallout">
            <a:avLst>
              <a:gd name="adj1" fmla="val 101330"/>
              <a:gd name="adj2" fmla="val -1653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Blokování brzdy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1285852" y="1357298"/>
            <a:ext cx="1214446" cy="500066"/>
          </a:xfrm>
          <a:prstGeom prst="wedgeRectCallout">
            <a:avLst>
              <a:gd name="adj1" fmla="val 143289"/>
              <a:gd name="adj2" fmla="val 484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Houkačka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6786578" y="5072074"/>
            <a:ext cx="1214446" cy="500066"/>
          </a:xfrm>
          <a:prstGeom prst="wedgeRectCallout">
            <a:avLst>
              <a:gd name="adj1" fmla="val -182211"/>
              <a:gd name="adj2" fmla="val 456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Píšťala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6786578" y="1428736"/>
            <a:ext cx="1285884" cy="428628"/>
          </a:xfrm>
          <a:prstGeom prst="wedgeRectCallout">
            <a:avLst>
              <a:gd name="adj1" fmla="val -180386"/>
              <a:gd name="adj2" fmla="val 446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Pískování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714348" y="5357826"/>
            <a:ext cx="1571636" cy="642942"/>
          </a:xfrm>
          <a:prstGeom prst="wedgeRectCallout">
            <a:avLst>
              <a:gd name="adj1" fmla="val 153355"/>
              <a:gd name="adj2" fmla="val -3627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Tlačítko přibrzďování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 K52Ju\Desktop\DEPO\_HNACÍ_VOZIDLA\704\Fo_mob_2019\IMG_20191001_142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2533"/>
            <a:ext cx="9144000" cy="5052933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643702" y="142852"/>
            <a:ext cx="2357454" cy="500066"/>
          </a:xfrm>
          <a:prstGeom prst="wedgeRectCallout">
            <a:avLst>
              <a:gd name="adj1" fmla="val -8091"/>
              <a:gd name="adj2" fmla="val 3824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Manometry vzduchu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5214942" y="142852"/>
            <a:ext cx="1285884" cy="500066"/>
          </a:xfrm>
          <a:prstGeom prst="wedgeRectCallout">
            <a:avLst>
              <a:gd name="adj1" fmla="val 37343"/>
              <a:gd name="adj2" fmla="val 4809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Stěrače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3286116" y="142852"/>
            <a:ext cx="1714512" cy="500066"/>
          </a:xfrm>
          <a:prstGeom prst="wedgeRectCallout">
            <a:avLst>
              <a:gd name="adj1" fmla="val 16717"/>
              <a:gd name="adj2" fmla="val 3628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Trakční proud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5715008" y="5929330"/>
            <a:ext cx="1071570" cy="500066"/>
          </a:xfrm>
          <a:prstGeom prst="wedgeRectCallout">
            <a:avLst>
              <a:gd name="adj1" fmla="val -93740"/>
              <a:gd name="adj2" fmla="val -4852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Spřáhlo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7000892" y="5929330"/>
            <a:ext cx="1071570" cy="500066"/>
          </a:xfrm>
          <a:prstGeom prst="wedgeRectCallout">
            <a:avLst>
              <a:gd name="adj1" fmla="val -105555"/>
              <a:gd name="adj2" fmla="val -2995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Reflektor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4714876" y="5929330"/>
            <a:ext cx="857256" cy="500066"/>
          </a:xfrm>
          <a:prstGeom prst="wedgeRectCallout">
            <a:avLst>
              <a:gd name="adj1" fmla="val 454"/>
              <a:gd name="adj2" fmla="val -2742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Start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3571868" y="5929330"/>
            <a:ext cx="857256" cy="500066"/>
          </a:xfrm>
          <a:prstGeom prst="wedgeRectCallout">
            <a:avLst>
              <a:gd name="adj1" fmla="val 38197"/>
              <a:gd name="adj2" fmla="val -2630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Stop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 K52Ju\Desktop\DEPO\_HNACÍ_VOZIDLA\704\Fo_mob_2019\IMG_20191001_142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440"/>
            <a:ext cx="9144000" cy="489712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000628" y="5929330"/>
            <a:ext cx="1928826" cy="500066"/>
          </a:xfrm>
          <a:prstGeom prst="wedgeRectCallout">
            <a:avLst>
              <a:gd name="adj1" fmla="val -24182"/>
              <a:gd name="adj2" fmla="val -5001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Topení stanoviště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5429256" y="285728"/>
            <a:ext cx="1785950" cy="500066"/>
          </a:xfrm>
          <a:prstGeom prst="wedgeRectCallout">
            <a:avLst>
              <a:gd name="adj1" fmla="val 8920"/>
              <a:gd name="adj2" fmla="val 3100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Osvětlení kabiny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7000860" y="5929330"/>
            <a:ext cx="2143140" cy="500066"/>
          </a:xfrm>
          <a:prstGeom prst="wedgeRectCallout">
            <a:avLst>
              <a:gd name="adj1" fmla="val -75076"/>
              <a:gd name="adj2" fmla="val -4860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Osvětlení přístrojů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3500430" y="285728"/>
            <a:ext cx="1857388" cy="500066"/>
          </a:xfrm>
          <a:prstGeom prst="wedgeRectCallout">
            <a:avLst>
              <a:gd name="adj1" fmla="val 49808"/>
              <a:gd name="adj2" fmla="val 3156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Stropní ventilátor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1928794" y="285728"/>
            <a:ext cx="1500198" cy="500066"/>
          </a:xfrm>
          <a:prstGeom prst="wedgeRectCallout">
            <a:avLst>
              <a:gd name="adj1" fmla="val 110234"/>
              <a:gd name="adj2" fmla="val 29599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Čistící přítlak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0" y="0"/>
            <a:ext cx="1785918" cy="785794"/>
          </a:xfrm>
          <a:prstGeom prst="wedgeRectCallout">
            <a:avLst>
              <a:gd name="adj1" fmla="val 132518"/>
              <a:gd name="adj2" fmla="val 2361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Omezení tažné síly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7572364" y="285728"/>
            <a:ext cx="1571636" cy="500066"/>
          </a:xfrm>
          <a:prstGeom prst="wedgeRectCallout">
            <a:avLst>
              <a:gd name="adj1" fmla="val -27099"/>
              <a:gd name="adj2" fmla="val 5154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Poziční světla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3000364" y="5929330"/>
            <a:ext cx="1928826" cy="500066"/>
          </a:xfrm>
          <a:prstGeom prst="wedgeRectCallout">
            <a:avLst>
              <a:gd name="adj1" fmla="val 26872"/>
              <a:gd name="adj2" fmla="val -5170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Odkalení jímek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1214414" y="5929330"/>
            <a:ext cx="1714512" cy="500066"/>
          </a:xfrm>
          <a:prstGeom prst="wedgeRectCallout">
            <a:avLst>
              <a:gd name="adj1" fmla="val 77561"/>
              <a:gd name="adj2" fmla="val -5254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Žhavící svíčky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 K52Ju\Desktop\DEPO\_HNACÍ_VOZIDLA\704\Fo_mob_2019\IMG_20191001_142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440"/>
            <a:ext cx="9144000" cy="489712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6858016" y="5857892"/>
            <a:ext cx="2285984" cy="714380"/>
          </a:xfrm>
          <a:prstGeom prst="wedgeRectCallout">
            <a:avLst>
              <a:gd name="adj1" fmla="val 16762"/>
              <a:gd name="adj2" fmla="val -1994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Zanesení vzduchového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filtru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6929454" y="214290"/>
            <a:ext cx="1785950" cy="714380"/>
          </a:xfrm>
          <a:prstGeom prst="wedgeRectCallout">
            <a:avLst>
              <a:gd name="adj1" fmla="val -12168"/>
              <a:gd name="adj2" fmla="val 5626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Porucha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mazání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4714876" y="5857892"/>
            <a:ext cx="2071670" cy="714380"/>
          </a:xfrm>
          <a:prstGeom prst="wedgeRectCallout">
            <a:avLst>
              <a:gd name="adj1" fmla="val 53163"/>
              <a:gd name="adj2" fmla="val -1974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Porucha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mazání kompresoru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5857884" y="428604"/>
            <a:ext cx="1000132" cy="500066"/>
          </a:xfrm>
          <a:prstGeom prst="wedgeRectCallout">
            <a:avLst>
              <a:gd name="adj1" fmla="val -38893"/>
              <a:gd name="adj2" fmla="val 7877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Závěr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4500562" y="214290"/>
            <a:ext cx="1285884" cy="714380"/>
          </a:xfrm>
          <a:prstGeom prst="wedgeRectCallout">
            <a:avLst>
              <a:gd name="adj1" fmla="val -2791"/>
              <a:gd name="adj2" fmla="val 5632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Centrální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porucha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3643306" y="428604"/>
            <a:ext cx="785818" cy="500066"/>
          </a:xfrm>
          <a:prstGeom prst="wedgeRectCallout">
            <a:avLst>
              <a:gd name="adj1" fmla="val 36935"/>
              <a:gd name="adj2" fmla="val 7961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Skluz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3786182" y="5929330"/>
            <a:ext cx="857256" cy="428628"/>
          </a:xfrm>
          <a:prstGeom prst="wedgeRectCallout">
            <a:avLst>
              <a:gd name="adj1" fmla="val -79450"/>
              <a:gd name="adj2" fmla="val -3042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Požár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ový popisek 9"/>
          <p:cNvSpPr/>
          <p:nvPr/>
        </p:nvSpPr>
        <p:spPr>
          <a:xfrm>
            <a:off x="0" y="5929330"/>
            <a:ext cx="857256" cy="428628"/>
          </a:xfrm>
          <a:prstGeom prst="wedgeRectCallout">
            <a:avLst>
              <a:gd name="adj1" fmla="val 117472"/>
              <a:gd name="adj2" fmla="val -2550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KBS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1928794" y="5857892"/>
            <a:ext cx="1714480" cy="714380"/>
          </a:xfrm>
          <a:prstGeom prst="wedgeRectCallout">
            <a:avLst>
              <a:gd name="adj1" fmla="val -35510"/>
              <a:gd name="adj2" fmla="val -3057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Programování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topení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ový popisek 11"/>
          <p:cNvSpPr/>
          <p:nvPr/>
        </p:nvSpPr>
        <p:spPr>
          <a:xfrm>
            <a:off x="500034" y="2786058"/>
            <a:ext cx="2428860" cy="500066"/>
          </a:xfrm>
          <a:prstGeom prst="wedgeRectCallout">
            <a:avLst>
              <a:gd name="adj1" fmla="val -48016"/>
              <a:gd name="adj2" fmla="val 1103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Zapnutí/vypnutí topení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bdélníkový popisek 12"/>
          <p:cNvSpPr/>
          <p:nvPr/>
        </p:nvSpPr>
        <p:spPr>
          <a:xfrm>
            <a:off x="428596" y="214290"/>
            <a:ext cx="2357422" cy="714380"/>
          </a:xfrm>
          <a:prstGeom prst="wedgeRectCallout">
            <a:avLst>
              <a:gd name="adj1" fmla="val -7725"/>
              <a:gd name="adj2" fmla="val 2279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Uzavření ventilu nafty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(nouzový stop)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K52Ju\Desktop\DEPO\_HNACÍ_VOZIDLA\704\Fo_mob_2019\IMG_20191001_142335 –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7704"/>
            <a:ext cx="9144000" cy="5702591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5643570" y="4786322"/>
            <a:ext cx="1928826" cy="428628"/>
          </a:xfrm>
          <a:prstGeom prst="wedgeRectCallout">
            <a:avLst>
              <a:gd name="adj1" fmla="val 16297"/>
              <a:gd name="adj2" fmla="val -2460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Oběhové čerpadlo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7215206" y="500042"/>
            <a:ext cx="1928794" cy="571504"/>
          </a:xfrm>
          <a:prstGeom prst="wedgeRectCallout">
            <a:avLst>
              <a:gd name="adj1" fmla="val -40526"/>
              <a:gd name="adj2" fmla="val 3037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Tlak oleje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000628" y="500042"/>
            <a:ext cx="2143108" cy="571504"/>
          </a:xfrm>
          <a:prstGeom prst="wedgeRectCallout">
            <a:avLst>
              <a:gd name="adj1" fmla="val -10331"/>
              <a:gd name="adj2" fmla="val 3037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Teplota vody motoru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2714612" y="500042"/>
            <a:ext cx="2214546" cy="571504"/>
          </a:xfrm>
          <a:prstGeom prst="wedgeRectCallout">
            <a:avLst>
              <a:gd name="adj1" fmla="val 42620"/>
              <a:gd name="adj2" fmla="val 3184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Otáčkoměr motoru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 K52Ju\Desktop\DEPO\_HNACÍ_VOZIDLA\704\Fo_mob_2019\IMG_20191001_142335 – kopi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0045"/>
            <a:ext cx="9144000" cy="5117910"/>
          </a:xfrm>
          <a:prstGeom prst="rect">
            <a:avLst/>
          </a:prstGeom>
          <a:noFill/>
        </p:spPr>
      </p:pic>
      <p:sp>
        <p:nvSpPr>
          <p:cNvPr id="3" name="Obdélníkový popisek 2"/>
          <p:cNvSpPr/>
          <p:nvPr/>
        </p:nvSpPr>
        <p:spPr>
          <a:xfrm>
            <a:off x="7000892" y="6072206"/>
            <a:ext cx="2143108" cy="500066"/>
          </a:xfrm>
          <a:prstGeom prst="wedgeRectCallout">
            <a:avLst>
              <a:gd name="adj1" fmla="val -64260"/>
              <a:gd name="adj2" fmla="val -1934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Bateriový pojezd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4357686" y="6072206"/>
            <a:ext cx="2500298" cy="500066"/>
          </a:xfrm>
          <a:prstGeom prst="wedgeRectCallout">
            <a:avLst>
              <a:gd name="adj1" fmla="val -8366"/>
              <a:gd name="adj2" fmla="val -1625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Jízda při poruše nabíjení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1571604" y="6072206"/>
            <a:ext cx="2714612" cy="500066"/>
          </a:xfrm>
          <a:prstGeom prst="wedgeRectCallout">
            <a:avLst>
              <a:gd name="adj1" fmla="val 44981"/>
              <a:gd name="adj2" fmla="val -1541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Jízda při poruše regulátoru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4429124" y="2285992"/>
            <a:ext cx="2714612" cy="500066"/>
          </a:xfrm>
          <a:prstGeom prst="wedgeRectCallout">
            <a:avLst>
              <a:gd name="adj1" fmla="val -50890"/>
              <a:gd name="adj2" fmla="val 2256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Vypnutí trakčních motorů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>
          <a:xfrm>
            <a:off x="0" y="1857364"/>
            <a:ext cx="2214546" cy="500066"/>
          </a:xfrm>
          <a:prstGeom prst="wedgeRectCallout">
            <a:avLst>
              <a:gd name="adj1" fmla="val -28599"/>
              <a:gd name="adj2" fmla="val 3128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Ampérmetr  baterie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1500166" y="2428868"/>
            <a:ext cx="1857388" cy="500066"/>
          </a:xfrm>
          <a:prstGeom prst="wedgeRectCallout">
            <a:avLst>
              <a:gd name="adj1" fmla="val -31915"/>
              <a:gd name="adj2" fmla="val 2059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Voltmetr baterie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222</Words>
  <Application>Microsoft Office PowerPoint</Application>
  <PresentationFormat>Předvádění na obrazovce (4:3)</PresentationFormat>
  <Paragraphs>95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704 (020) - STANOVIŠTĚ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Lokomotiva řady 704</dc:title>
  <dc:creator>Asus K52Ju</dc:creator>
  <cp:lastModifiedBy>Asus K52Ju</cp:lastModifiedBy>
  <cp:revision>53</cp:revision>
  <dcterms:created xsi:type="dcterms:W3CDTF">2019-11-03T15:04:20Z</dcterms:created>
  <dcterms:modified xsi:type="dcterms:W3CDTF">2021-04-18T14:16:57Z</dcterms:modified>
</cp:coreProperties>
</file>