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2" r:id="rId6"/>
    <p:sldId id="260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g3KPmUk73oQrrAcPtWdGyw" hashData="5V7HQhn9Nec22GCeXCX4ekgWkak" cryptProvider="" algIdExt="0" algIdExtSource="" cryptProviderTypeExt="0" cryptProviderTypeExtSource=""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B280-0BAC-4272-8CFA-843B9C161B27}" type="datetimeFigureOut">
              <a:rPr lang="cs-CZ" smtClean="0"/>
              <a:pPr/>
              <a:t>18.4.2021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44B7-6502-4BBA-A545-DCC394C69B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B280-0BAC-4272-8CFA-843B9C161B27}" type="datetimeFigureOut">
              <a:rPr lang="cs-CZ" smtClean="0"/>
              <a:pPr/>
              <a:t>18.4.2021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44B7-6502-4BBA-A545-DCC394C69B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B280-0BAC-4272-8CFA-843B9C161B27}" type="datetimeFigureOut">
              <a:rPr lang="cs-CZ" smtClean="0"/>
              <a:pPr/>
              <a:t>18.4.2021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44B7-6502-4BBA-A545-DCC394C69B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B280-0BAC-4272-8CFA-843B9C161B27}" type="datetimeFigureOut">
              <a:rPr lang="cs-CZ" smtClean="0"/>
              <a:pPr/>
              <a:t>18.4.2021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44B7-6502-4BBA-A545-DCC394C69B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B280-0BAC-4272-8CFA-843B9C161B27}" type="datetimeFigureOut">
              <a:rPr lang="cs-CZ" smtClean="0"/>
              <a:pPr/>
              <a:t>18.4.2021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44B7-6502-4BBA-A545-DCC394C69B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B280-0BAC-4272-8CFA-843B9C161B27}" type="datetimeFigureOut">
              <a:rPr lang="cs-CZ" smtClean="0"/>
              <a:pPr/>
              <a:t>18.4.2021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44B7-6502-4BBA-A545-DCC394C69B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B280-0BAC-4272-8CFA-843B9C161B27}" type="datetimeFigureOut">
              <a:rPr lang="cs-CZ" smtClean="0"/>
              <a:pPr/>
              <a:t>18.4.2021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44B7-6502-4BBA-A545-DCC394C69B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B280-0BAC-4272-8CFA-843B9C161B27}" type="datetimeFigureOut">
              <a:rPr lang="cs-CZ" smtClean="0"/>
              <a:pPr/>
              <a:t>18.4.2021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44B7-6502-4BBA-A545-DCC394C69B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B280-0BAC-4272-8CFA-843B9C161B27}" type="datetimeFigureOut">
              <a:rPr lang="cs-CZ" smtClean="0"/>
              <a:pPr/>
              <a:t>18.4.2021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44B7-6502-4BBA-A545-DCC394C69B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B280-0BAC-4272-8CFA-843B9C161B27}" type="datetimeFigureOut">
              <a:rPr lang="cs-CZ" smtClean="0"/>
              <a:pPr/>
              <a:t>18.4.2021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44B7-6502-4BBA-A545-DCC394C69B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B280-0BAC-4272-8CFA-843B9C161B27}" type="datetimeFigureOut">
              <a:rPr lang="cs-CZ" smtClean="0"/>
              <a:pPr/>
              <a:t>18.4.2021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44B7-6502-4BBA-A545-DCC394C69B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DB280-0BAC-4272-8CFA-843B9C161B27}" type="datetimeFigureOut">
              <a:rPr lang="cs-CZ" smtClean="0"/>
              <a:pPr/>
              <a:t>18.4.2021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444B7-6502-4BBA-A545-DCC394C69BF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704 (020) – el. </a:t>
            </a:r>
            <a:r>
              <a:rPr lang="cs-CZ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schémata</a:t>
            </a:r>
            <a:br>
              <a:rPr lang="cs-CZ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cs-CZ" sz="32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Učební pomůcka</a:t>
            </a:r>
            <a:r>
              <a:rPr lang="cs-CZ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cs-CZ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Asus K52Ju\Desktop\DEPO\_HNACÍ_VOZIDLA\704\Fo_mob_2019_11_4\IMG_20191106_1033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00240"/>
            <a:ext cx="7790405" cy="4525963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928662" y="2143116"/>
            <a:ext cx="2428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PLEŠEK Josef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85" y="555120"/>
            <a:ext cx="9138430" cy="6272784"/>
          </a:xfrm>
          <a:prstGeom prst="rect">
            <a:avLst/>
          </a:prstGeom>
          <a:noFill/>
        </p:spPr>
      </p:pic>
      <p:cxnSp>
        <p:nvCxnSpPr>
          <p:cNvPr id="4" name="Přímá spojovací čára 3"/>
          <p:cNvCxnSpPr>
            <a:cxnSpLocks/>
          </p:cNvCxnSpPr>
          <p:nvPr/>
        </p:nvCxnSpPr>
        <p:spPr>
          <a:xfrm flipV="1">
            <a:off x="6608233" y="1052469"/>
            <a:ext cx="2284247" cy="16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>
            <a:cxnSpLocks/>
            <a:endCxn id="13" idx="0"/>
          </p:cNvCxnSpPr>
          <p:nvPr/>
        </p:nvCxnSpPr>
        <p:spPr>
          <a:xfrm>
            <a:off x="6608675" y="1052469"/>
            <a:ext cx="303" cy="19374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6565900" y="2989890"/>
            <a:ext cx="86155" cy="2265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ovací čára 14"/>
          <p:cNvCxnSpPr>
            <a:cxnSpLocks/>
            <a:stCxn id="13" idx="2"/>
          </p:cNvCxnSpPr>
          <p:nvPr/>
        </p:nvCxnSpPr>
        <p:spPr>
          <a:xfrm flipH="1">
            <a:off x="6608674" y="3216460"/>
            <a:ext cx="304" cy="482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>
            <a:cxnSpLocks/>
          </p:cNvCxnSpPr>
          <p:nvPr/>
        </p:nvCxnSpPr>
        <p:spPr>
          <a:xfrm>
            <a:off x="6602264" y="3699379"/>
            <a:ext cx="5143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>
            <a:cxnSpLocks/>
          </p:cNvCxnSpPr>
          <p:nvPr/>
        </p:nvCxnSpPr>
        <p:spPr>
          <a:xfrm flipH="1">
            <a:off x="7109986" y="3699379"/>
            <a:ext cx="6590" cy="7513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>
            <a:cxnSpLocks/>
          </p:cNvCxnSpPr>
          <p:nvPr/>
        </p:nvCxnSpPr>
        <p:spPr>
          <a:xfrm>
            <a:off x="7092280" y="4450703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>
            <a:cxnSpLocks/>
          </p:cNvCxnSpPr>
          <p:nvPr/>
        </p:nvCxnSpPr>
        <p:spPr>
          <a:xfrm>
            <a:off x="7668344" y="4450703"/>
            <a:ext cx="0" cy="12422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délník 27"/>
          <p:cNvSpPr/>
          <p:nvPr/>
        </p:nvSpPr>
        <p:spPr>
          <a:xfrm>
            <a:off x="7437968" y="5688295"/>
            <a:ext cx="1094472" cy="5101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0" name="Přímá spojovací čára 29"/>
          <p:cNvCxnSpPr>
            <a:cxnSpLocks/>
          </p:cNvCxnSpPr>
          <p:nvPr/>
        </p:nvCxnSpPr>
        <p:spPr>
          <a:xfrm>
            <a:off x="8028384" y="6237313"/>
            <a:ext cx="1" cy="3600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>
            <a:cxnSpLocks/>
          </p:cNvCxnSpPr>
          <p:nvPr/>
        </p:nvCxnSpPr>
        <p:spPr>
          <a:xfrm>
            <a:off x="8028384" y="6597353"/>
            <a:ext cx="9361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ipsa 38"/>
          <p:cNvSpPr/>
          <p:nvPr/>
        </p:nvSpPr>
        <p:spPr>
          <a:xfrm>
            <a:off x="6086591" y="3615092"/>
            <a:ext cx="250360" cy="252265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1" name="Přímá spojovací čára 40"/>
          <p:cNvCxnSpPr>
            <a:cxnSpLocks/>
          </p:cNvCxnSpPr>
          <p:nvPr/>
        </p:nvCxnSpPr>
        <p:spPr>
          <a:xfrm flipH="1" flipV="1">
            <a:off x="6206258" y="2115155"/>
            <a:ext cx="4120" cy="149853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čára 42"/>
          <p:cNvCxnSpPr>
            <a:cxnSpLocks/>
          </p:cNvCxnSpPr>
          <p:nvPr/>
        </p:nvCxnSpPr>
        <p:spPr>
          <a:xfrm>
            <a:off x="5440376" y="2107183"/>
            <a:ext cx="772058" cy="797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čára 56"/>
          <p:cNvCxnSpPr>
            <a:cxnSpLocks/>
          </p:cNvCxnSpPr>
          <p:nvPr/>
        </p:nvCxnSpPr>
        <p:spPr>
          <a:xfrm flipH="1">
            <a:off x="5434940" y="2115155"/>
            <a:ext cx="12818" cy="160012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čára 58"/>
          <p:cNvCxnSpPr>
            <a:cxnSpLocks/>
          </p:cNvCxnSpPr>
          <p:nvPr/>
        </p:nvCxnSpPr>
        <p:spPr>
          <a:xfrm>
            <a:off x="5411476" y="3723254"/>
            <a:ext cx="379928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čára 60"/>
          <p:cNvCxnSpPr>
            <a:cxnSpLocks/>
          </p:cNvCxnSpPr>
          <p:nvPr/>
        </p:nvCxnSpPr>
        <p:spPr>
          <a:xfrm>
            <a:off x="5781968" y="3741224"/>
            <a:ext cx="0" cy="1418959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ovací čára 62"/>
          <p:cNvCxnSpPr>
            <a:cxnSpLocks/>
          </p:cNvCxnSpPr>
          <p:nvPr/>
        </p:nvCxnSpPr>
        <p:spPr>
          <a:xfrm>
            <a:off x="5780659" y="5158780"/>
            <a:ext cx="43111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ovací čára 64"/>
          <p:cNvCxnSpPr>
            <a:cxnSpLocks/>
            <a:endCxn id="39" idx="4"/>
          </p:cNvCxnSpPr>
          <p:nvPr/>
        </p:nvCxnSpPr>
        <p:spPr>
          <a:xfrm flipH="1" flipV="1">
            <a:off x="6211771" y="3867357"/>
            <a:ext cx="663" cy="130438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Elipsa 69"/>
          <p:cNvSpPr/>
          <p:nvPr/>
        </p:nvSpPr>
        <p:spPr>
          <a:xfrm>
            <a:off x="4954230" y="3527037"/>
            <a:ext cx="387569" cy="38446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2" name="Přímá spojovací čára 71"/>
          <p:cNvCxnSpPr>
            <a:cxnSpLocks/>
            <a:endCxn id="70" idx="1"/>
          </p:cNvCxnSpPr>
          <p:nvPr/>
        </p:nvCxnSpPr>
        <p:spPr>
          <a:xfrm>
            <a:off x="4237076" y="3581832"/>
            <a:ext cx="773912" cy="150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ovací čára 74"/>
          <p:cNvCxnSpPr>
            <a:cxnSpLocks/>
            <a:endCxn id="70" idx="3"/>
          </p:cNvCxnSpPr>
          <p:nvPr/>
        </p:nvCxnSpPr>
        <p:spPr>
          <a:xfrm>
            <a:off x="4231258" y="3851210"/>
            <a:ext cx="779730" cy="398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ovací čára 76"/>
          <p:cNvCxnSpPr>
            <a:cxnSpLocks/>
            <a:endCxn id="70" idx="2"/>
          </p:cNvCxnSpPr>
          <p:nvPr/>
        </p:nvCxnSpPr>
        <p:spPr>
          <a:xfrm>
            <a:off x="4231258" y="3715282"/>
            <a:ext cx="722972" cy="398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bdélník 78"/>
          <p:cNvSpPr/>
          <p:nvPr/>
        </p:nvSpPr>
        <p:spPr>
          <a:xfrm>
            <a:off x="3780628" y="3187945"/>
            <a:ext cx="450630" cy="96221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1" name="Přímá spojovací čára 80"/>
          <p:cNvCxnSpPr>
            <a:cxnSpLocks/>
          </p:cNvCxnSpPr>
          <p:nvPr/>
        </p:nvCxnSpPr>
        <p:spPr>
          <a:xfrm>
            <a:off x="3579606" y="3532890"/>
            <a:ext cx="20102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ovací čára 82"/>
          <p:cNvCxnSpPr>
            <a:cxnSpLocks/>
          </p:cNvCxnSpPr>
          <p:nvPr/>
        </p:nvCxnSpPr>
        <p:spPr>
          <a:xfrm>
            <a:off x="3579606" y="3911498"/>
            <a:ext cx="20102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Přímá spojovací čára 85"/>
          <p:cNvCxnSpPr>
            <a:cxnSpLocks/>
          </p:cNvCxnSpPr>
          <p:nvPr/>
        </p:nvCxnSpPr>
        <p:spPr>
          <a:xfrm flipV="1">
            <a:off x="3579606" y="1176696"/>
            <a:ext cx="0" cy="235866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Přímá spojovací čára 89"/>
          <p:cNvCxnSpPr>
            <a:cxnSpLocks/>
          </p:cNvCxnSpPr>
          <p:nvPr/>
        </p:nvCxnSpPr>
        <p:spPr>
          <a:xfrm>
            <a:off x="1811347" y="1196752"/>
            <a:ext cx="175254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Přímá spojovací čára 91"/>
          <p:cNvCxnSpPr>
            <a:cxnSpLocks/>
            <a:endCxn id="93" idx="0"/>
          </p:cNvCxnSpPr>
          <p:nvPr/>
        </p:nvCxnSpPr>
        <p:spPr>
          <a:xfrm flipH="1">
            <a:off x="1795843" y="1196752"/>
            <a:ext cx="9222" cy="171220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Elipsa 92"/>
          <p:cNvSpPr/>
          <p:nvPr/>
        </p:nvSpPr>
        <p:spPr>
          <a:xfrm>
            <a:off x="1684926" y="2908953"/>
            <a:ext cx="221834" cy="21544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4" name="Elipsa 93"/>
          <p:cNvSpPr/>
          <p:nvPr/>
        </p:nvSpPr>
        <p:spPr>
          <a:xfrm>
            <a:off x="1680445" y="3591175"/>
            <a:ext cx="226125" cy="21799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6" name="Přímá spojovací čára 95"/>
          <p:cNvCxnSpPr>
            <a:cxnSpLocks/>
            <a:stCxn id="93" idx="4"/>
            <a:endCxn id="94" idx="0"/>
          </p:cNvCxnSpPr>
          <p:nvPr/>
        </p:nvCxnSpPr>
        <p:spPr>
          <a:xfrm flipH="1">
            <a:off x="1793508" y="3124400"/>
            <a:ext cx="2335" cy="46677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ovací čára 97"/>
          <p:cNvCxnSpPr>
            <a:cxnSpLocks/>
            <a:stCxn id="94" idx="4"/>
          </p:cNvCxnSpPr>
          <p:nvPr/>
        </p:nvCxnSpPr>
        <p:spPr>
          <a:xfrm flipH="1">
            <a:off x="1791173" y="3809172"/>
            <a:ext cx="2335" cy="31566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Přímá spojovací čára 99"/>
          <p:cNvCxnSpPr/>
          <p:nvPr/>
        </p:nvCxnSpPr>
        <p:spPr>
          <a:xfrm>
            <a:off x="2357422" y="3857628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Přímá spojovací čára 102"/>
          <p:cNvCxnSpPr>
            <a:cxnSpLocks/>
          </p:cNvCxnSpPr>
          <p:nvPr/>
        </p:nvCxnSpPr>
        <p:spPr>
          <a:xfrm>
            <a:off x="1798118" y="4106526"/>
            <a:ext cx="30416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Přímá spojovací čára 104"/>
          <p:cNvCxnSpPr>
            <a:cxnSpLocks/>
          </p:cNvCxnSpPr>
          <p:nvPr/>
        </p:nvCxnSpPr>
        <p:spPr>
          <a:xfrm>
            <a:off x="2091923" y="4113214"/>
            <a:ext cx="126418" cy="16316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Přímá spojovací čára 106"/>
          <p:cNvCxnSpPr>
            <a:cxnSpLocks/>
          </p:cNvCxnSpPr>
          <p:nvPr/>
        </p:nvCxnSpPr>
        <p:spPr>
          <a:xfrm>
            <a:off x="2218341" y="4276376"/>
            <a:ext cx="160949" cy="1332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Přímá spojovací čára 108"/>
          <p:cNvCxnSpPr>
            <a:cxnSpLocks/>
          </p:cNvCxnSpPr>
          <p:nvPr/>
        </p:nvCxnSpPr>
        <p:spPr>
          <a:xfrm flipH="1">
            <a:off x="2367757" y="4092042"/>
            <a:ext cx="166982" cy="19766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Přímá spojovací čára 110"/>
          <p:cNvCxnSpPr>
            <a:cxnSpLocks/>
          </p:cNvCxnSpPr>
          <p:nvPr/>
        </p:nvCxnSpPr>
        <p:spPr>
          <a:xfrm flipV="1">
            <a:off x="2519472" y="3691512"/>
            <a:ext cx="0" cy="41130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Přímá spojovací čára 112"/>
          <p:cNvCxnSpPr>
            <a:cxnSpLocks/>
          </p:cNvCxnSpPr>
          <p:nvPr/>
        </p:nvCxnSpPr>
        <p:spPr>
          <a:xfrm>
            <a:off x="2058899" y="3699379"/>
            <a:ext cx="441765" cy="748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Přímá spojovací čára 114"/>
          <p:cNvCxnSpPr>
            <a:cxnSpLocks/>
          </p:cNvCxnSpPr>
          <p:nvPr/>
        </p:nvCxnSpPr>
        <p:spPr>
          <a:xfrm>
            <a:off x="2067957" y="2993425"/>
            <a:ext cx="0" cy="70674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Přímá spojovací čára 116"/>
          <p:cNvCxnSpPr>
            <a:cxnSpLocks/>
          </p:cNvCxnSpPr>
          <p:nvPr/>
        </p:nvCxnSpPr>
        <p:spPr>
          <a:xfrm>
            <a:off x="2064265" y="3016676"/>
            <a:ext cx="65471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Přímá spojovací čára 118"/>
          <p:cNvCxnSpPr>
            <a:cxnSpLocks/>
          </p:cNvCxnSpPr>
          <p:nvPr/>
        </p:nvCxnSpPr>
        <p:spPr>
          <a:xfrm flipH="1">
            <a:off x="2718979" y="2993425"/>
            <a:ext cx="9799" cy="178357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Přímá spojovací čára 120"/>
          <p:cNvCxnSpPr>
            <a:cxnSpLocks/>
          </p:cNvCxnSpPr>
          <p:nvPr/>
        </p:nvCxnSpPr>
        <p:spPr>
          <a:xfrm>
            <a:off x="2083365" y="4776995"/>
            <a:ext cx="63561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Přímá spojovací čára 122"/>
          <p:cNvCxnSpPr>
            <a:cxnSpLocks/>
          </p:cNvCxnSpPr>
          <p:nvPr/>
        </p:nvCxnSpPr>
        <p:spPr>
          <a:xfrm rot="5400000" flipH="1" flipV="1">
            <a:off x="1992710" y="4551365"/>
            <a:ext cx="316288" cy="134978"/>
          </a:xfrm>
          <a:prstGeom prst="curvedConnector3">
            <a:avLst>
              <a:gd name="adj1" fmla="val 63384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Přímá spojovací čára 124"/>
          <p:cNvCxnSpPr>
            <a:cxnSpLocks/>
          </p:cNvCxnSpPr>
          <p:nvPr/>
        </p:nvCxnSpPr>
        <p:spPr>
          <a:xfrm>
            <a:off x="2232613" y="4475626"/>
            <a:ext cx="16052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Přímá spojovací čára 126"/>
          <p:cNvCxnSpPr>
            <a:cxnSpLocks/>
          </p:cNvCxnSpPr>
          <p:nvPr/>
        </p:nvCxnSpPr>
        <p:spPr>
          <a:xfrm rot="16200000" flipH="1">
            <a:off x="2228039" y="4639143"/>
            <a:ext cx="465278" cy="135071"/>
          </a:xfrm>
          <a:prstGeom prst="curvedConnector3">
            <a:avLst>
              <a:gd name="adj1" fmla="val 24524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bdélník 127"/>
          <p:cNvSpPr/>
          <p:nvPr/>
        </p:nvSpPr>
        <p:spPr>
          <a:xfrm>
            <a:off x="2485357" y="4930252"/>
            <a:ext cx="69437" cy="26946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0" name="Přímá spojovací čára 129"/>
          <p:cNvCxnSpPr>
            <a:cxnSpLocks/>
            <a:stCxn id="128" idx="2"/>
          </p:cNvCxnSpPr>
          <p:nvPr/>
        </p:nvCxnSpPr>
        <p:spPr>
          <a:xfrm>
            <a:off x="2520076" y="5199719"/>
            <a:ext cx="0" cy="15325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Přímá spojovací čára 131"/>
          <p:cNvCxnSpPr>
            <a:cxnSpLocks/>
          </p:cNvCxnSpPr>
          <p:nvPr/>
        </p:nvCxnSpPr>
        <p:spPr>
          <a:xfrm>
            <a:off x="2526832" y="5352975"/>
            <a:ext cx="1054568" cy="219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Přímá spojovací čára 133"/>
          <p:cNvCxnSpPr>
            <a:cxnSpLocks/>
          </p:cNvCxnSpPr>
          <p:nvPr/>
        </p:nvCxnSpPr>
        <p:spPr>
          <a:xfrm flipH="1" flipV="1">
            <a:off x="3579606" y="3897164"/>
            <a:ext cx="4048" cy="144793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ovéPole 13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TRAKČNÍ OBVOD</a:t>
            </a:r>
          </a:p>
        </p:txBody>
      </p:sp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xmlns="" id="{780E9C92-A2DB-40AF-84FA-8607A923A682}"/>
              </a:ext>
            </a:extLst>
          </p:cNvPr>
          <p:cNvSpPr/>
          <p:nvPr/>
        </p:nvSpPr>
        <p:spPr>
          <a:xfrm>
            <a:off x="84292" y="1948407"/>
            <a:ext cx="1059738" cy="254714"/>
          </a:xfrm>
          <a:prstGeom prst="wedgeRoundRectCallout">
            <a:avLst>
              <a:gd name="adj1" fmla="val 100863"/>
              <a:gd name="adj2" fmla="val -2568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Trakční stykač</a:t>
            </a:r>
          </a:p>
        </p:txBody>
      </p:sp>
      <p:sp>
        <p:nvSpPr>
          <p:cNvPr id="62" name="Řečová bublina: obdélníkový bublinový popisek se zakulacenými rohy 61">
            <a:extLst>
              <a:ext uri="{FF2B5EF4-FFF2-40B4-BE49-F238E27FC236}">
                <a16:creationId xmlns:a16="http://schemas.microsoft.com/office/drawing/2014/main" xmlns="" id="{84326331-CA01-43DF-B3CE-1F5E6FDE6B19}"/>
              </a:ext>
            </a:extLst>
          </p:cNvPr>
          <p:cNvSpPr/>
          <p:nvPr/>
        </p:nvSpPr>
        <p:spPr>
          <a:xfrm>
            <a:off x="3887106" y="1938239"/>
            <a:ext cx="1059738" cy="254714"/>
          </a:xfrm>
          <a:prstGeom prst="wedgeRoundRectCallout">
            <a:avLst>
              <a:gd name="adj1" fmla="val 81919"/>
              <a:gd name="adj2" fmla="val 137283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Stykač buzení</a:t>
            </a:r>
          </a:p>
        </p:txBody>
      </p:sp>
      <p:sp>
        <p:nvSpPr>
          <p:cNvPr id="64" name="Řečová bublina: obdélníkový bublinový popisek se zakulacenými rohy 63">
            <a:extLst>
              <a:ext uri="{FF2B5EF4-FFF2-40B4-BE49-F238E27FC236}">
                <a16:creationId xmlns:a16="http://schemas.microsoft.com/office/drawing/2014/main" xmlns="" id="{2DD3866D-1817-4F26-8B6A-9405900CBE03}"/>
              </a:ext>
            </a:extLst>
          </p:cNvPr>
          <p:cNvSpPr/>
          <p:nvPr/>
        </p:nvSpPr>
        <p:spPr>
          <a:xfrm>
            <a:off x="7279529" y="2445038"/>
            <a:ext cx="856780" cy="298902"/>
          </a:xfrm>
          <a:prstGeom prst="wedgeRoundRectCallout">
            <a:avLst>
              <a:gd name="adj1" fmla="val -88194"/>
              <a:gd name="adj2" fmla="val 33979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Cizí buzení budiče</a:t>
            </a:r>
          </a:p>
        </p:txBody>
      </p:sp>
      <p:sp>
        <p:nvSpPr>
          <p:cNvPr id="66" name="Řečová bublina: obdélníkový bublinový popisek se zakulacenými rohy 65">
            <a:extLst>
              <a:ext uri="{FF2B5EF4-FFF2-40B4-BE49-F238E27FC236}">
                <a16:creationId xmlns:a16="http://schemas.microsoft.com/office/drawing/2014/main" xmlns="" id="{0185D60B-C562-483E-877E-C4B863BFE7D6}"/>
              </a:ext>
            </a:extLst>
          </p:cNvPr>
          <p:cNvSpPr/>
          <p:nvPr/>
        </p:nvSpPr>
        <p:spPr>
          <a:xfrm>
            <a:off x="3892542" y="1938966"/>
            <a:ext cx="1059738" cy="254714"/>
          </a:xfrm>
          <a:prstGeom prst="wedgeRoundRectCallout">
            <a:avLst>
              <a:gd name="adj1" fmla="val 193225"/>
              <a:gd name="adj2" fmla="val -82975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Stykač buzení</a:t>
            </a:r>
          </a:p>
        </p:txBody>
      </p:sp>
      <p:sp>
        <p:nvSpPr>
          <p:cNvPr id="67" name="Řečová bublina: obdélníkový bublinový popisek se zakulacenými rohy 66">
            <a:extLst>
              <a:ext uri="{FF2B5EF4-FFF2-40B4-BE49-F238E27FC236}">
                <a16:creationId xmlns:a16="http://schemas.microsoft.com/office/drawing/2014/main" xmlns="" id="{CE35874C-A941-4044-8A18-F0757309FEFE}"/>
              </a:ext>
            </a:extLst>
          </p:cNvPr>
          <p:cNvSpPr/>
          <p:nvPr/>
        </p:nvSpPr>
        <p:spPr>
          <a:xfrm>
            <a:off x="6361231" y="4207566"/>
            <a:ext cx="540035" cy="254714"/>
          </a:xfrm>
          <a:prstGeom prst="wedgeRoundRectCallout">
            <a:avLst>
              <a:gd name="adj1" fmla="val -49465"/>
              <a:gd name="adj2" fmla="val -137471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Budič</a:t>
            </a:r>
          </a:p>
        </p:txBody>
      </p:sp>
      <p:sp>
        <p:nvSpPr>
          <p:cNvPr id="68" name="Řečová bublina: obdélníkový bublinový popisek se zakulacenými rohy 67">
            <a:extLst>
              <a:ext uri="{FF2B5EF4-FFF2-40B4-BE49-F238E27FC236}">
                <a16:creationId xmlns:a16="http://schemas.microsoft.com/office/drawing/2014/main" xmlns="" id="{309BC85B-1AA9-4C1D-956C-6AA055443A63}"/>
              </a:ext>
            </a:extLst>
          </p:cNvPr>
          <p:cNvSpPr/>
          <p:nvPr/>
        </p:nvSpPr>
        <p:spPr>
          <a:xfrm>
            <a:off x="4136101" y="2667829"/>
            <a:ext cx="776163" cy="254714"/>
          </a:xfrm>
          <a:prstGeom prst="wedgeRoundRectCallout">
            <a:avLst>
              <a:gd name="adj1" fmla="val 62340"/>
              <a:gd name="adj2" fmla="val 26000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Alternátor</a:t>
            </a:r>
          </a:p>
        </p:txBody>
      </p:sp>
      <p:sp>
        <p:nvSpPr>
          <p:cNvPr id="69" name="Řečová bublina: obdélníkový bublinový popisek se zakulacenými rohy 68">
            <a:extLst>
              <a:ext uri="{FF2B5EF4-FFF2-40B4-BE49-F238E27FC236}">
                <a16:creationId xmlns:a16="http://schemas.microsoft.com/office/drawing/2014/main" xmlns="" id="{E3DBA8CF-28F9-4279-86A0-C62F67AA52A4}"/>
              </a:ext>
            </a:extLst>
          </p:cNvPr>
          <p:cNvSpPr/>
          <p:nvPr/>
        </p:nvSpPr>
        <p:spPr>
          <a:xfrm>
            <a:off x="4518421" y="4893973"/>
            <a:ext cx="1059738" cy="332338"/>
          </a:xfrm>
          <a:prstGeom prst="wedgeRoundRectCallout">
            <a:avLst>
              <a:gd name="adj1" fmla="val 51265"/>
              <a:gd name="adj2" fmla="val -377811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Budící vinutí alternátoru</a:t>
            </a:r>
          </a:p>
        </p:txBody>
      </p:sp>
      <p:sp>
        <p:nvSpPr>
          <p:cNvPr id="71" name="Řečová bublina: obdélníkový bublinový popisek se zakulacenými rohy 70">
            <a:extLst>
              <a:ext uri="{FF2B5EF4-FFF2-40B4-BE49-F238E27FC236}">
                <a16:creationId xmlns:a16="http://schemas.microsoft.com/office/drawing/2014/main" xmlns="" id="{BFBED03D-C408-47FA-B067-F3843DA2947A}"/>
              </a:ext>
            </a:extLst>
          </p:cNvPr>
          <p:cNvSpPr/>
          <p:nvPr/>
        </p:nvSpPr>
        <p:spPr>
          <a:xfrm>
            <a:off x="4323999" y="4108455"/>
            <a:ext cx="953688" cy="254714"/>
          </a:xfrm>
          <a:prstGeom prst="wedgeRoundRectCallout">
            <a:avLst>
              <a:gd name="adj1" fmla="val -53183"/>
              <a:gd name="adj2" fmla="val -100032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Usměrňovač</a:t>
            </a:r>
          </a:p>
        </p:txBody>
      </p:sp>
      <p:sp>
        <p:nvSpPr>
          <p:cNvPr id="73" name="Řečová bublina: obdélníkový bublinový popisek se zakulacenými rohy 72">
            <a:extLst>
              <a:ext uri="{FF2B5EF4-FFF2-40B4-BE49-F238E27FC236}">
                <a16:creationId xmlns:a16="http://schemas.microsoft.com/office/drawing/2014/main" xmlns="" id="{ED8F5D80-1E47-40C8-B1B2-8BE51BC3A6CB}"/>
              </a:ext>
            </a:extLst>
          </p:cNvPr>
          <p:cNvSpPr/>
          <p:nvPr/>
        </p:nvSpPr>
        <p:spPr>
          <a:xfrm>
            <a:off x="2261980" y="2161359"/>
            <a:ext cx="1145727" cy="254714"/>
          </a:xfrm>
          <a:prstGeom prst="wedgeRoundRectCallout">
            <a:avLst>
              <a:gd name="adj1" fmla="val -45350"/>
              <a:gd name="adj2" fmla="val 237265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Budící vinutí TM</a:t>
            </a:r>
          </a:p>
        </p:txBody>
      </p:sp>
      <p:sp>
        <p:nvSpPr>
          <p:cNvPr id="74" name="Řečová bublina: obdélníkový bublinový popisek se zakulacenými rohy 73">
            <a:extLst>
              <a:ext uri="{FF2B5EF4-FFF2-40B4-BE49-F238E27FC236}">
                <a16:creationId xmlns:a16="http://schemas.microsoft.com/office/drawing/2014/main" xmlns="" id="{2D86ABB4-0867-4D2E-A70B-85B7B8A8A334}"/>
              </a:ext>
            </a:extLst>
          </p:cNvPr>
          <p:cNvSpPr/>
          <p:nvPr/>
        </p:nvSpPr>
        <p:spPr>
          <a:xfrm>
            <a:off x="2884527" y="4806023"/>
            <a:ext cx="571968" cy="376633"/>
          </a:xfrm>
          <a:prstGeom prst="wedgeRoundRectCallout">
            <a:avLst>
              <a:gd name="adj1" fmla="val -120868"/>
              <a:gd name="adj2" fmla="val -142855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Měnič</a:t>
            </a:r>
          </a:p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směru</a:t>
            </a:r>
          </a:p>
        </p:txBody>
      </p:sp>
      <p:sp>
        <p:nvSpPr>
          <p:cNvPr id="76" name="Řečová bublina: obdélníkový bublinový popisek se zakulacenými rohy 75">
            <a:extLst>
              <a:ext uri="{FF2B5EF4-FFF2-40B4-BE49-F238E27FC236}">
                <a16:creationId xmlns:a16="http://schemas.microsoft.com/office/drawing/2014/main" xmlns="" id="{086B9978-0B42-46B6-821D-F372ACDCC3ED}"/>
              </a:ext>
            </a:extLst>
          </p:cNvPr>
          <p:cNvSpPr/>
          <p:nvPr/>
        </p:nvSpPr>
        <p:spPr>
          <a:xfrm>
            <a:off x="670630" y="3960711"/>
            <a:ext cx="692650" cy="315665"/>
          </a:xfrm>
          <a:prstGeom prst="wedgeRoundRectCallout">
            <a:avLst>
              <a:gd name="adj1" fmla="val 80813"/>
              <a:gd name="adj2" fmla="val -128652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Trakční</a:t>
            </a:r>
          </a:p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motory</a:t>
            </a:r>
          </a:p>
        </p:txBody>
      </p:sp>
      <p:sp>
        <p:nvSpPr>
          <p:cNvPr id="78" name="Řečová bublina: obdélníkový bublinový popisek se zakulacenými rohy 77">
            <a:extLst>
              <a:ext uri="{FF2B5EF4-FFF2-40B4-BE49-F238E27FC236}">
                <a16:creationId xmlns:a16="http://schemas.microsoft.com/office/drawing/2014/main" xmlns="" id="{CBFB4FE1-5265-4878-8167-4D0DFE3F0B72}"/>
              </a:ext>
            </a:extLst>
          </p:cNvPr>
          <p:cNvSpPr/>
          <p:nvPr/>
        </p:nvSpPr>
        <p:spPr>
          <a:xfrm>
            <a:off x="675228" y="3944985"/>
            <a:ext cx="692650" cy="315665"/>
          </a:xfrm>
          <a:prstGeom prst="wedgeRoundRectCallout">
            <a:avLst>
              <a:gd name="adj1" fmla="val 88341"/>
              <a:gd name="adj2" fmla="val -324234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Trakční</a:t>
            </a:r>
          </a:p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motory</a:t>
            </a:r>
          </a:p>
        </p:txBody>
      </p:sp>
      <p:sp>
        <p:nvSpPr>
          <p:cNvPr id="80" name="Řečová bublina: obdélníkový bublinový popisek se zakulacenými rohy 79">
            <a:extLst>
              <a:ext uri="{FF2B5EF4-FFF2-40B4-BE49-F238E27FC236}">
                <a16:creationId xmlns:a16="http://schemas.microsoft.com/office/drawing/2014/main" xmlns="" id="{E20B3D9C-4EC4-41D1-90EB-D576E3BDC2B2}"/>
              </a:ext>
            </a:extLst>
          </p:cNvPr>
          <p:cNvSpPr/>
          <p:nvPr/>
        </p:nvSpPr>
        <p:spPr>
          <a:xfrm>
            <a:off x="2251992" y="2156469"/>
            <a:ext cx="1145727" cy="254714"/>
          </a:xfrm>
          <a:prstGeom prst="wedgeRoundRectCallout">
            <a:avLst>
              <a:gd name="adj1" fmla="val -37921"/>
              <a:gd name="adj2" fmla="val 492775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Budící vinutí TM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2" grpId="0" animBg="1"/>
      <p:bldP spid="64" grpId="0" animBg="1"/>
      <p:bldP spid="66" grpId="0" animBg="1"/>
      <p:bldP spid="67" grpId="0" animBg="1"/>
      <p:bldP spid="68" grpId="0" animBg="1"/>
      <p:bldP spid="69" grpId="0" animBg="1"/>
      <p:bldP spid="71" grpId="0" animBg="1"/>
      <p:bldP spid="73" grpId="0" animBg="1"/>
      <p:bldP spid="74" grpId="0" animBg="1"/>
      <p:bldP spid="76" grpId="0" animBg="1"/>
      <p:bldP spid="78" grpId="0" animBg="1"/>
      <p:bldP spid="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 K52Ju\Desktop\DEPO\_HNACÍ_VOZIDLA\704\_Scany – kopie_úpravy – pro prezentaci\P135046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238" y="523220"/>
            <a:ext cx="9105524" cy="6323957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ŽHAVENÍ</a:t>
            </a:r>
          </a:p>
        </p:txBody>
      </p:sp>
      <p:cxnSp>
        <p:nvCxnSpPr>
          <p:cNvPr id="5" name="Přímá spojovací čára 4"/>
          <p:cNvCxnSpPr>
            <a:cxnSpLocks/>
          </p:cNvCxnSpPr>
          <p:nvPr/>
        </p:nvCxnSpPr>
        <p:spPr>
          <a:xfrm flipV="1">
            <a:off x="2950633" y="2331772"/>
            <a:ext cx="1" cy="6963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>
            <a:cxnSpLocks/>
            <a:stCxn id="2061" idx="3"/>
          </p:cNvCxnSpPr>
          <p:nvPr/>
        </p:nvCxnSpPr>
        <p:spPr>
          <a:xfrm>
            <a:off x="3419862" y="2336476"/>
            <a:ext cx="5760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>
            <a:cxnSpLocks/>
          </p:cNvCxnSpPr>
          <p:nvPr/>
        </p:nvCxnSpPr>
        <p:spPr>
          <a:xfrm flipV="1">
            <a:off x="3995935" y="1991142"/>
            <a:ext cx="1" cy="3406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>
            <a:cxnSpLocks/>
          </p:cNvCxnSpPr>
          <p:nvPr/>
        </p:nvCxnSpPr>
        <p:spPr>
          <a:xfrm>
            <a:off x="3973973" y="1065796"/>
            <a:ext cx="1044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>
            <a:cxnSpLocks/>
          </p:cNvCxnSpPr>
          <p:nvPr/>
        </p:nvCxnSpPr>
        <p:spPr>
          <a:xfrm>
            <a:off x="4998644" y="1065796"/>
            <a:ext cx="1355" cy="5232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>
            <a:cxnSpLocks/>
          </p:cNvCxnSpPr>
          <p:nvPr/>
        </p:nvCxnSpPr>
        <p:spPr>
          <a:xfrm flipV="1">
            <a:off x="5017751" y="1603475"/>
            <a:ext cx="32939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>
            <a:cxnSpLocks/>
          </p:cNvCxnSpPr>
          <p:nvPr/>
        </p:nvCxnSpPr>
        <p:spPr>
          <a:xfrm flipV="1">
            <a:off x="5364088" y="1231433"/>
            <a:ext cx="0" cy="3720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>
            <a:cxnSpLocks/>
          </p:cNvCxnSpPr>
          <p:nvPr/>
        </p:nvCxnSpPr>
        <p:spPr>
          <a:xfrm flipV="1">
            <a:off x="5364088" y="1231432"/>
            <a:ext cx="3600400" cy="29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6642100" y="6028970"/>
            <a:ext cx="215916" cy="1428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ovací čára 24"/>
          <p:cNvCxnSpPr>
            <a:cxnSpLocks/>
            <a:endCxn id="23" idx="0"/>
          </p:cNvCxnSpPr>
          <p:nvPr/>
        </p:nvCxnSpPr>
        <p:spPr>
          <a:xfrm>
            <a:off x="6732240" y="1910709"/>
            <a:ext cx="17818" cy="41182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>
            <a:cxnSpLocks/>
            <a:stCxn id="23" idx="2"/>
          </p:cNvCxnSpPr>
          <p:nvPr/>
        </p:nvCxnSpPr>
        <p:spPr>
          <a:xfrm flipH="1">
            <a:off x="6749231" y="6171846"/>
            <a:ext cx="827" cy="3803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>
            <a:cxnSpLocks/>
          </p:cNvCxnSpPr>
          <p:nvPr/>
        </p:nvCxnSpPr>
        <p:spPr>
          <a:xfrm flipH="1" flipV="1">
            <a:off x="1115616" y="2132856"/>
            <a:ext cx="5526484" cy="3817491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>
            <a:cxnSpLocks/>
          </p:cNvCxnSpPr>
          <p:nvPr/>
        </p:nvCxnSpPr>
        <p:spPr>
          <a:xfrm flipV="1">
            <a:off x="2950634" y="903564"/>
            <a:ext cx="0" cy="14282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čára 33"/>
          <p:cNvCxnSpPr>
            <a:cxnSpLocks/>
          </p:cNvCxnSpPr>
          <p:nvPr/>
        </p:nvCxnSpPr>
        <p:spPr>
          <a:xfrm flipV="1">
            <a:off x="971600" y="884767"/>
            <a:ext cx="1979033" cy="56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/>
          <p:cNvCxnSpPr>
            <a:cxnSpLocks/>
          </p:cNvCxnSpPr>
          <p:nvPr/>
        </p:nvCxnSpPr>
        <p:spPr>
          <a:xfrm>
            <a:off x="1028010" y="2165940"/>
            <a:ext cx="9670" cy="42105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>
            <a:cxnSpLocks/>
          </p:cNvCxnSpPr>
          <p:nvPr/>
        </p:nvCxnSpPr>
        <p:spPr>
          <a:xfrm>
            <a:off x="1037680" y="5661249"/>
            <a:ext cx="509984" cy="72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čára 41"/>
          <p:cNvCxnSpPr>
            <a:cxnSpLocks/>
          </p:cNvCxnSpPr>
          <p:nvPr/>
        </p:nvCxnSpPr>
        <p:spPr>
          <a:xfrm flipH="1">
            <a:off x="1286933" y="5681133"/>
            <a:ext cx="1" cy="6953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čára 43"/>
          <p:cNvCxnSpPr>
            <a:cxnSpLocks/>
          </p:cNvCxnSpPr>
          <p:nvPr/>
        </p:nvCxnSpPr>
        <p:spPr>
          <a:xfrm>
            <a:off x="1547664" y="5681133"/>
            <a:ext cx="0" cy="6953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čára 46"/>
          <p:cNvCxnSpPr>
            <a:cxnSpLocks/>
          </p:cNvCxnSpPr>
          <p:nvPr/>
        </p:nvCxnSpPr>
        <p:spPr>
          <a:xfrm>
            <a:off x="995263" y="884767"/>
            <a:ext cx="1" cy="4837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čára 48"/>
          <p:cNvCxnSpPr>
            <a:cxnSpLocks/>
          </p:cNvCxnSpPr>
          <p:nvPr/>
        </p:nvCxnSpPr>
        <p:spPr>
          <a:xfrm>
            <a:off x="2966870" y="6552190"/>
            <a:ext cx="37742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čára 50"/>
          <p:cNvCxnSpPr>
            <a:cxnSpLocks/>
          </p:cNvCxnSpPr>
          <p:nvPr/>
        </p:nvCxnSpPr>
        <p:spPr>
          <a:xfrm flipH="1" flipV="1">
            <a:off x="2957200" y="4581128"/>
            <a:ext cx="9670" cy="19710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>
            <a:cxnSpLocks/>
          </p:cNvCxnSpPr>
          <p:nvPr/>
        </p:nvCxnSpPr>
        <p:spPr>
          <a:xfrm>
            <a:off x="6732240" y="1231432"/>
            <a:ext cx="0" cy="5364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ipsa 55"/>
          <p:cNvSpPr/>
          <p:nvPr/>
        </p:nvSpPr>
        <p:spPr>
          <a:xfrm>
            <a:off x="6509030" y="1474481"/>
            <a:ext cx="713036" cy="51666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61" name="Obdélník 2060">
            <a:extLst>
              <a:ext uri="{FF2B5EF4-FFF2-40B4-BE49-F238E27FC236}">
                <a16:creationId xmlns:a16="http://schemas.microsoft.com/office/drawing/2014/main" xmlns="" id="{0BC6C9DF-E61B-4629-8B66-22C1000718F7}"/>
              </a:ext>
            </a:extLst>
          </p:cNvPr>
          <p:cNvSpPr/>
          <p:nvPr/>
        </p:nvSpPr>
        <p:spPr>
          <a:xfrm>
            <a:off x="3192203" y="2293024"/>
            <a:ext cx="227659" cy="869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Obdélník 77">
            <a:extLst>
              <a:ext uri="{FF2B5EF4-FFF2-40B4-BE49-F238E27FC236}">
                <a16:creationId xmlns:a16="http://schemas.microsoft.com/office/drawing/2014/main" xmlns="" id="{9D238F37-E863-40FA-B4C0-A5C368D84CED}"/>
              </a:ext>
            </a:extLst>
          </p:cNvPr>
          <p:cNvSpPr/>
          <p:nvPr/>
        </p:nvSpPr>
        <p:spPr>
          <a:xfrm rot="16200000">
            <a:off x="870710" y="1434276"/>
            <a:ext cx="249107" cy="1176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68" name="Přímá spojnice 2067">
            <a:extLst>
              <a:ext uri="{FF2B5EF4-FFF2-40B4-BE49-F238E27FC236}">
                <a16:creationId xmlns:a16="http://schemas.microsoft.com/office/drawing/2014/main" xmlns="" id="{7CE1DCC1-C16A-43C1-9431-E22578ADE153}"/>
              </a:ext>
            </a:extLst>
          </p:cNvPr>
          <p:cNvCxnSpPr>
            <a:cxnSpLocks/>
            <a:stCxn id="78" idx="1"/>
          </p:cNvCxnSpPr>
          <p:nvPr/>
        </p:nvCxnSpPr>
        <p:spPr>
          <a:xfrm flipH="1">
            <a:off x="995263" y="1617666"/>
            <a:ext cx="1" cy="3651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0" name="Přímá spojnice 2069">
            <a:extLst>
              <a:ext uri="{FF2B5EF4-FFF2-40B4-BE49-F238E27FC236}">
                <a16:creationId xmlns:a16="http://schemas.microsoft.com/office/drawing/2014/main" xmlns="" id="{95361B02-2835-4633-A601-3EFB36B24474}"/>
              </a:ext>
            </a:extLst>
          </p:cNvPr>
          <p:cNvCxnSpPr>
            <a:cxnSpLocks/>
          </p:cNvCxnSpPr>
          <p:nvPr/>
        </p:nvCxnSpPr>
        <p:spPr>
          <a:xfrm>
            <a:off x="2966870" y="2331771"/>
            <a:ext cx="20697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bdélník 90">
            <a:extLst>
              <a:ext uri="{FF2B5EF4-FFF2-40B4-BE49-F238E27FC236}">
                <a16:creationId xmlns:a16="http://schemas.microsoft.com/office/drawing/2014/main" xmlns="" id="{BD82D3B8-B4AE-4FE8-8F10-ADA95B7E67E1}"/>
              </a:ext>
            </a:extLst>
          </p:cNvPr>
          <p:cNvSpPr/>
          <p:nvPr/>
        </p:nvSpPr>
        <p:spPr>
          <a:xfrm rot="16200000">
            <a:off x="3865624" y="1786130"/>
            <a:ext cx="260623" cy="1327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76" name="Přímá spojnice 2075">
            <a:extLst>
              <a:ext uri="{FF2B5EF4-FFF2-40B4-BE49-F238E27FC236}">
                <a16:creationId xmlns:a16="http://schemas.microsoft.com/office/drawing/2014/main" xmlns="" id="{105FFFF3-F931-4EC4-97A5-0534F7853C94}"/>
              </a:ext>
            </a:extLst>
          </p:cNvPr>
          <p:cNvCxnSpPr>
            <a:cxnSpLocks/>
            <a:stCxn id="91" idx="3"/>
          </p:cNvCxnSpPr>
          <p:nvPr/>
        </p:nvCxnSpPr>
        <p:spPr>
          <a:xfrm flipV="1">
            <a:off x="3995936" y="1065003"/>
            <a:ext cx="0" cy="6571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Řečová bublina: obdélníkový bublinový popisek se zakulacenými rohy 32">
            <a:extLst>
              <a:ext uri="{FF2B5EF4-FFF2-40B4-BE49-F238E27FC236}">
                <a16:creationId xmlns:a16="http://schemas.microsoft.com/office/drawing/2014/main" xmlns="" id="{62DB258C-A323-4DD9-9C53-84B3FFA85846}"/>
              </a:ext>
            </a:extLst>
          </p:cNvPr>
          <p:cNvSpPr/>
          <p:nvPr/>
        </p:nvSpPr>
        <p:spPr>
          <a:xfrm>
            <a:off x="7092280" y="2231290"/>
            <a:ext cx="1145727" cy="254714"/>
          </a:xfrm>
          <a:prstGeom prst="wedgeRoundRectCallout">
            <a:avLst>
              <a:gd name="adj1" fmla="val -57057"/>
              <a:gd name="adj2" fmla="val -133623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Tlačítko žhavení</a:t>
            </a:r>
          </a:p>
        </p:txBody>
      </p:sp>
      <p:sp>
        <p:nvSpPr>
          <p:cNvPr id="35" name="Řečová bublina: obdélníkový bublinový popisek se zakulacenými rohy 34">
            <a:extLst>
              <a:ext uri="{FF2B5EF4-FFF2-40B4-BE49-F238E27FC236}">
                <a16:creationId xmlns:a16="http://schemas.microsoft.com/office/drawing/2014/main" xmlns="" id="{3A0A5682-DFEB-45A5-93A1-AB9AF3C1844D}"/>
              </a:ext>
            </a:extLst>
          </p:cNvPr>
          <p:cNvSpPr/>
          <p:nvPr/>
        </p:nvSpPr>
        <p:spPr>
          <a:xfrm>
            <a:off x="6950924" y="4917728"/>
            <a:ext cx="1145727" cy="254714"/>
          </a:xfrm>
          <a:prstGeom prst="wedgeRoundRectCallout">
            <a:avLst>
              <a:gd name="adj1" fmla="val -59643"/>
              <a:gd name="adj2" fmla="val 339215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Stykač žhavení</a:t>
            </a:r>
          </a:p>
        </p:txBody>
      </p:sp>
      <p:sp>
        <p:nvSpPr>
          <p:cNvPr id="37" name="Řečová bublina: obdélníkový bublinový popisek se zakulacenými rohy 36">
            <a:extLst>
              <a:ext uri="{FF2B5EF4-FFF2-40B4-BE49-F238E27FC236}">
                <a16:creationId xmlns:a16="http://schemas.microsoft.com/office/drawing/2014/main" xmlns="" id="{21BD7E26-FB33-4137-B5CA-3D0910A4ED32}"/>
              </a:ext>
            </a:extLst>
          </p:cNvPr>
          <p:cNvSpPr/>
          <p:nvPr/>
        </p:nvSpPr>
        <p:spPr>
          <a:xfrm>
            <a:off x="1541240" y="5144925"/>
            <a:ext cx="1145727" cy="254714"/>
          </a:xfrm>
          <a:prstGeom prst="wedgeRoundRectCallout">
            <a:avLst>
              <a:gd name="adj1" fmla="val -42646"/>
              <a:gd name="adj2" fmla="val 173846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Žhavící svíčky</a:t>
            </a:r>
          </a:p>
        </p:txBody>
      </p:sp>
      <p:sp>
        <p:nvSpPr>
          <p:cNvPr id="38" name="Řečová bublina: obdélníkový bublinový popisek se zakulacenými rohy 37">
            <a:extLst>
              <a:ext uri="{FF2B5EF4-FFF2-40B4-BE49-F238E27FC236}">
                <a16:creationId xmlns:a16="http://schemas.microsoft.com/office/drawing/2014/main" xmlns="" id="{F850E379-42CF-4C45-83A3-95252FF16277}"/>
              </a:ext>
            </a:extLst>
          </p:cNvPr>
          <p:cNvSpPr/>
          <p:nvPr/>
        </p:nvSpPr>
        <p:spPr>
          <a:xfrm>
            <a:off x="3401110" y="4790371"/>
            <a:ext cx="1145727" cy="254714"/>
          </a:xfrm>
          <a:prstGeom prst="wedgeRoundRectCallout">
            <a:avLst>
              <a:gd name="adj1" fmla="val -82736"/>
              <a:gd name="adj2" fmla="val -287357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Baterie 24V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6" grpId="0" animBg="1"/>
      <p:bldP spid="2061" grpId="0" animBg="1"/>
      <p:bldP spid="78" grpId="0" animBg="1"/>
      <p:bldP spid="91" grpId="0" animBg="1"/>
      <p:bldP spid="33" grpId="0" animBg="1"/>
      <p:bldP spid="35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 K52Ju\Desktop\DEPO\_HNACÍ_VOZIDLA\704\_Scany – kopie_úpravy – pro prezentaci\P1350461 – kopi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67" y="27229"/>
            <a:ext cx="5052496" cy="6803542"/>
          </a:xfrm>
          <a:prstGeom prst="rect">
            <a:avLst/>
          </a:prstGeom>
          <a:noFill/>
        </p:spPr>
      </p:pic>
      <p:pic>
        <p:nvPicPr>
          <p:cNvPr id="3077" name="Picture 5" descr="C:\Users\Asus K52Ju\Desktop\DEPO\_HNACÍ_VOZIDLA\704\_Scany – kopie_úpravy – pro prezentaci\P1350462 – kopie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46105" y="575165"/>
            <a:ext cx="3397895" cy="5993424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8001024" y="6396335"/>
            <a:ext cx="1142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B5,B6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0" y="6396335"/>
            <a:ext cx="1142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B3,B4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START</a:t>
            </a:r>
          </a:p>
        </p:txBody>
      </p:sp>
      <p:cxnSp>
        <p:nvCxnSpPr>
          <p:cNvPr id="10" name="Přímá spojovací čára 9"/>
          <p:cNvCxnSpPr>
            <a:cxnSpLocks/>
          </p:cNvCxnSpPr>
          <p:nvPr/>
        </p:nvCxnSpPr>
        <p:spPr>
          <a:xfrm flipV="1">
            <a:off x="1713686" y="2271519"/>
            <a:ext cx="0" cy="8002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>
            <a:cxnSpLocks/>
          </p:cNvCxnSpPr>
          <p:nvPr/>
        </p:nvCxnSpPr>
        <p:spPr>
          <a:xfrm>
            <a:off x="1714480" y="2285992"/>
            <a:ext cx="927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>
            <a:cxnSpLocks/>
          </p:cNvCxnSpPr>
          <p:nvPr/>
        </p:nvCxnSpPr>
        <p:spPr>
          <a:xfrm flipV="1">
            <a:off x="2658533" y="1124744"/>
            <a:ext cx="7820" cy="5982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>
            <a:cxnSpLocks/>
          </p:cNvCxnSpPr>
          <p:nvPr/>
        </p:nvCxnSpPr>
        <p:spPr>
          <a:xfrm>
            <a:off x="2658533" y="1146294"/>
            <a:ext cx="923197" cy="52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>
            <a:cxnSpLocks/>
          </p:cNvCxnSpPr>
          <p:nvPr/>
        </p:nvCxnSpPr>
        <p:spPr>
          <a:xfrm>
            <a:off x="3581655" y="1146294"/>
            <a:ext cx="76" cy="4771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>
            <a:cxnSpLocks/>
          </p:cNvCxnSpPr>
          <p:nvPr/>
        </p:nvCxnSpPr>
        <p:spPr>
          <a:xfrm>
            <a:off x="3591119" y="1621866"/>
            <a:ext cx="3225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>
            <a:cxnSpLocks/>
          </p:cNvCxnSpPr>
          <p:nvPr/>
        </p:nvCxnSpPr>
        <p:spPr>
          <a:xfrm flipV="1">
            <a:off x="3903866" y="1282148"/>
            <a:ext cx="5525" cy="338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>
            <a:cxnSpLocks/>
          </p:cNvCxnSpPr>
          <p:nvPr/>
        </p:nvCxnSpPr>
        <p:spPr>
          <a:xfrm flipV="1">
            <a:off x="3909391" y="1294210"/>
            <a:ext cx="1134976" cy="2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>
            <a:cxnSpLocks/>
          </p:cNvCxnSpPr>
          <p:nvPr/>
        </p:nvCxnSpPr>
        <p:spPr>
          <a:xfrm>
            <a:off x="4634893" y="1294210"/>
            <a:ext cx="1" cy="4786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>
            <a:cxnSpLocks/>
          </p:cNvCxnSpPr>
          <p:nvPr/>
        </p:nvCxnSpPr>
        <p:spPr>
          <a:xfrm flipH="1">
            <a:off x="4649469" y="1926407"/>
            <a:ext cx="1" cy="4992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>
            <a:cxnSpLocks/>
          </p:cNvCxnSpPr>
          <p:nvPr/>
        </p:nvCxnSpPr>
        <p:spPr>
          <a:xfrm>
            <a:off x="4649469" y="2569349"/>
            <a:ext cx="0" cy="6714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>
            <a:cxnSpLocks/>
          </p:cNvCxnSpPr>
          <p:nvPr/>
        </p:nvCxnSpPr>
        <p:spPr>
          <a:xfrm flipH="1">
            <a:off x="4642644" y="3357952"/>
            <a:ext cx="7620" cy="3824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4551397" y="5654375"/>
            <a:ext cx="187409" cy="141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8" name="Přímá spojovací čára 37"/>
          <p:cNvCxnSpPr>
            <a:cxnSpLocks/>
            <a:endCxn id="36" idx="0"/>
          </p:cNvCxnSpPr>
          <p:nvPr/>
        </p:nvCxnSpPr>
        <p:spPr>
          <a:xfrm>
            <a:off x="4634893" y="3827681"/>
            <a:ext cx="10209" cy="18266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čára 39"/>
          <p:cNvCxnSpPr>
            <a:cxnSpLocks/>
            <a:stCxn id="36" idx="2"/>
          </p:cNvCxnSpPr>
          <p:nvPr/>
        </p:nvCxnSpPr>
        <p:spPr>
          <a:xfrm>
            <a:off x="4645102" y="5795663"/>
            <a:ext cx="4367" cy="3311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čára 45"/>
          <p:cNvCxnSpPr>
            <a:cxnSpLocks/>
          </p:cNvCxnSpPr>
          <p:nvPr/>
        </p:nvCxnSpPr>
        <p:spPr>
          <a:xfrm>
            <a:off x="6005141" y="1052736"/>
            <a:ext cx="0" cy="1008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čára 48"/>
          <p:cNvCxnSpPr>
            <a:cxnSpLocks/>
          </p:cNvCxnSpPr>
          <p:nvPr/>
        </p:nvCxnSpPr>
        <p:spPr>
          <a:xfrm>
            <a:off x="6005141" y="2214554"/>
            <a:ext cx="0" cy="350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čára 50"/>
          <p:cNvCxnSpPr>
            <a:cxnSpLocks/>
          </p:cNvCxnSpPr>
          <p:nvPr/>
        </p:nvCxnSpPr>
        <p:spPr>
          <a:xfrm>
            <a:off x="6005141" y="2708920"/>
            <a:ext cx="0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čára 52"/>
          <p:cNvCxnSpPr>
            <a:cxnSpLocks/>
          </p:cNvCxnSpPr>
          <p:nvPr/>
        </p:nvCxnSpPr>
        <p:spPr>
          <a:xfrm>
            <a:off x="6005141" y="3206293"/>
            <a:ext cx="0" cy="13022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>
            <a:cxnSpLocks/>
          </p:cNvCxnSpPr>
          <p:nvPr/>
        </p:nvCxnSpPr>
        <p:spPr>
          <a:xfrm>
            <a:off x="6022886" y="4508495"/>
            <a:ext cx="2229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ovací čára 61"/>
          <p:cNvCxnSpPr>
            <a:cxnSpLocks/>
          </p:cNvCxnSpPr>
          <p:nvPr/>
        </p:nvCxnSpPr>
        <p:spPr>
          <a:xfrm>
            <a:off x="6245848" y="4508495"/>
            <a:ext cx="0" cy="3309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ovací čára 64"/>
          <p:cNvCxnSpPr>
            <a:cxnSpLocks/>
          </p:cNvCxnSpPr>
          <p:nvPr/>
        </p:nvCxnSpPr>
        <p:spPr>
          <a:xfrm flipH="1">
            <a:off x="6250794" y="5044998"/>
            <a:ext cx="1" cy="2562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ovací čára 66"/>
          <p:cNvCxnSpPr>
            <a:cxnSpLocks/>
          </p:cNvCxnSpPr>
          <p:nvPr/>
        </p:nvCxnSpPr>
        <p:spPr>
          <a:xfrm flipH="1">
            <a:off x="6022886" y="5301208"/>
            <a:ext cx="2229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bdélník 68"/>
          <p:cNvSpPr/>
          <p:nvPr/>
        </p:nvSpPr>
        <p:spPr>
          <a:xfrm>
            <a:off x="5908769" y="5654375"/>
            <a:ext cx="197246" cy="1498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1" name="Přímá spojovací čára 70"/>
          <p:cNvCxnSpPr>
            <a:cxnSpLocks/>
            <a:endCxn id="69" idx="0"/>
          </p:cNvCxnSpPr>
          <p:nvPr/>
        </p:nvCxnSpPr>
        <p:spPr>
          <a:xfrm>
            <a:off x="6002331" y="5301207"/>
            <a:ext cx="5061" cy="3531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ovací čára 73"/>
          <p:cNvCxnSpPr>
            <a:cxnSpLocks/>
            <a:endCxn id="69" idx="2"/>
          </p:cNvCxnSpPr>
          <p:nvPr/>
        </p:nvCxnSpPr>
        <p:spPr>
          <a:xfrm flipV="1">
            <a:off x="6007392" y="5804229"/>
            <a:ext cx="0" cy="3643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Elipsa 75"/>
          <p:cNvSpPr/>
          <p:nvPr/>
        </p:nvSpPr>
        <p:spPr>
          <a:xfrm>
            <a:off x="4357686" y="2214554"/>
            <a:ext cx="500066" cy="57150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Elipsa 76"/>
          <p:cNvSpPr/>
          <p:nvPr/>
        </p:nvSpPr>
        <p:spPr>
          <a:xfrm>
            <a:off x="6072198" y="4643446"/>
            <a:ext cx="500066" cy="57150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Volný tvar 84"/>
          <p:cNvSpPr/>
          <p:nvPr/>
        </p:nvSpPr>
        <p:spPr>
          <a:xfrm>
            <a:off x="5608320" y="4909625"/>
            <a:ext cx="314178" cy="759655"/>
          </a:xfrm>
          <a:custGeom>
            <a:avLst/>
            <a:gdLst>
              <a:gd name="connsiteX0" fmla="*/ 187569 w 314178"/>
              <a:gd name="connsiteY0" fmla="*/ 0 h 759655"/>
              <a:gd name="connsiteX1" fmla="*/ 18757 w 314178"/>
              <a:gd name="connsiteY1" fmla="*/ 253218 h 759655"/>
              <a:gd name="connsiteX2" fmla="*/ 75028 w 314178"/>
              <a:gd name="connsiteY2" fmla="*/ 576775 h 759655"/>
              <a:gd name="connsiteX3" fmla="*/ 314178 w 314178"/>
              <a:gd name="connsiteY3" fmla="*/ 759655 h 75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178" h="759655">
                <a:moveTo>
                  <a:pt x="187569" y="0"/>
                </a:moveTo>
                <a:cubicBezTo>
                  <a:pt x="112541" y="78544"/>
                  <a:pt x="37514" y="157089"/>
                  <a:pt x="18757" y="253218"/>
                </a:cubicBezTo>
                <a:cubicBezTo>
                  <a:pt x="0" y="349347"/>
                  <a:pt x="25791" y="492369"/>
                  <a:pt x="75028" y="576775"/>
                </a:cubicBezTo>
                <a:cubicBezTo>
                  <a:pt x="124265" y="661181"/>
                  <a:pt x="219221" y="710418"/>
                  <a:pt x="314178" y="759655"/>
                </a:cubicBezTo>
              </a:path>
            </a:pathLst>
          </a:cu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7" name="Přímá spojovací šipka 86"/>
          <p:cNvCxnSpPr>
            <a:stCxn id="85" idx="3"/>
          </p:cNvCxnSpPr>
          <p:nvPr/>
        </p:nvCxnSpPr>
        <p:spPr>
          <a:xfrm flipH="1" flipV="1">
            <a:off x="4857752" y="3429000"/>
            <a:ext cx="1064746" cy="224028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ovací šipka 94"/>
          <p:cNvCxnSpPr>
            <a:stCxn id="85" idx="3"/>
          </p:cNvCxnSpPr>
          <p:nvPr/>
        </p:nvCxnSpPr>
        <p:spPr>
          <a:xfrm flipH="1" flipV="1">
            <a:off x="3143240" y="2571744"/>
            <a:ext cx="2779258" cy="3097536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ovací šipka 97"/>
          <p:cNvCxnSpPr>
            <a:stCxn id="85" idx="3"/>
          </p:cNvCxnSpPr>
          <p:nvPr/>
        </p:nvCxnSpPr>
        <p:spPr>
          <a:xfrm flipV="1">
            <a:off x="5922498" y="2428870"/>
            <a:ext cx="435452" cy="324041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Přímá spojovací šipka 102"/>
          <p:cNvCxnSpPr>
            <a:cxnSpLocks/>
            <a:stCxn id="69" idx="0"/>
          </p:cNvCxnSpPr>
          <p:nvPr/>
        </p:nvCxnSpPr>
        <p:spPr>
          <a:xfrm flipV="1">
            <a:off x="6007392" y="2184671"/>
            <a:ext cx="2330268" cy="3469704"/>
          </a:xfrm>
          <a:prstGeom prst="straightConnector1">
            <a:avLst/>
          </a:prstGeom>
          <a:ln w="28575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Přímá spojovací šipka 105"/>
          <p:cNvCxnSpPr/>
          <p:nvPr/>
        </p:nvCxnSpPr>
        <p:spPr>
          <a:xfrm rot="10800000">
            <a:off x="785788" y="2285992"/>
            <a:ext cx="3786213" cy="3357586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Přímá spojovací čára 108"/>
          <p:cNvCxnSpPr>
            <a:cxnSpLocks/>
          </p:cNvCxnSpPr>
          <p:nvPr/>
        </p:nvCxnSpPr>
        <p:spPr>
          <a:xfrm>
            <a:off x="2665179" y="2771359"/>
            <a:ext cx="0" cy="2258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Přímá spojovací čára 112"/>
          <p:cNvCxnSpPr>
            <a:cxnSpLocks/>
          </p:cNvCxnSpPr>
          <p:nvPr/>
        </p:nvCxnSpPr>
        <p:spPr>
          <a:xfrm>
            <a:off x="2678894" y="2985935"/>
            <a:ext cx="655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Přímá spojovací čára 114"/>
          <p:cNvCxnSpPr>
            <a:cxnSpLocks/>
          </p:cNvCxnSpPr>
          <p:nvPr/>
        </p:nvCxnSpPr>
        <p:spPr>
          <a:xfrm flipV="1">
            <a:off x="3334654" y="1196183"/>
            <a:ext cx="0" cy="18010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Přímá spojovací čára 116"/>
          <p:cNvCxnSpPr>
            <a:cxnSpLocks/>
          </p:cNvCxnSpPr>
          <p:nvPr/>
        </p:nvCxnSpPr>
        <p:spPr>
          <a:xfrm>
            <a:off x="3082855" y="1195389"/>
            <a:ext cx="2661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Přímá spojovací čára 119"/>
          <p:cNvCxnSpPr>
            <a:cxnSpLocks/>
          </p:cNvCxnSpPr>
          <p:nvPr/>
        </p:nvCxnSpPr>
        <p:spPr>
          <a:xfrm flipH="1">
            <a:off x="3078189" y="1195389"/>
            <a:ext cx="1" cy="4136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Přímá spojovací čára 121"/>
          <p:cNvCxnSpPr>
            <a:cxnSpLocks/>
          </p:cNvCxnSpPr>
          <p:nvPr/>
        </p:nvCxnSpPr>
        <p:spPr>
          <a:xfrm>
            <a:off x="677336" y="1609006"/>
            <a:ext cx="23936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Přímá spojovací čára 123"/>
          <p:cNvCxnSpPr>
            <a:cxnSpLocks/>
          </p:cNvCxnSpPr>
          <p:nvPr/>
        </p:nvCxnSpPr>
        <p:spPr>
          <a:xfrm>
            <a:off x="690655" y="1605144"/>
            <a:ext cx="0" cy="5203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Přímá spojovací čára 125"/>
          <p:cNvCxnSpPr>
            <a:cxnSpLocks/>
          </p:cNvCxnSpPr>
          <p:nvPr/>
        </p:nvCxnSpPr>
        <p:spPr>
          <a:xfrm>
            <a:off x="682444" y="2285992"/>
            <a:ext cx="8569" cy="9203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Elipsa 128"/>
          <p:cNvSpPr/>
          <p:nvPr/>
        </p:nvSpPr>
        <p:spPr>
          <a:xfrm>
            <a:off x="214648" y="3071810"/>
            <a:ext cx="273641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1" name="Přímá spojovací čára 130"/>
          <p:cNvCxnSpPr>
            <a:cxnSpLocks/>
          </p:cNvCxnSpPr>
          <p:nvPr/>
        </p:nvCxnSpPr>
        <p:spPr>
          <a:xfrm flipV="1">
            <a:off x="1713686" y="960968"/>
            <a:ext cx="0" cy="1325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Přímá spojovací čára 132"/>
          <p:cNvCxnSpPr>
            <a:cxnSpLocks/>
          </p:cNvCxnSpPr>
          <p:nvPr/>
        </p:nvCxnSpPr>
        <p:spPr>
          <a:xfrm flipV="1">
            <a:off x="350980" y="980728"/>
            <a:ext cx="136270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Přímá spojovací čára 134"/>
          <p:cNvCxnSpPr>
            <a:cxnSpLocks/>
            <a:endCxn id="129" idx="0"/>
          </p:cNvCxnSpPr>
          <p:nvPr/>
        </p:nvCxnSpPr>
        <p:spPr>
          <a:xfrm>
            <a:off x="350980" y="960968"/>
            <a:ext cx="489" cy="21108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Pravoúhlá spojovací čára 136"/>
          <p:cNvCxnSpPr>
            <a:cxnSpLocks/>
            <a:stCxn id="129" idx="4"/>
          </p:cNvCxnSpPr>
          <p:nvPr/>
        </p:nvCxnSpPr>
        <p:spPr>
          <a:xfrm rot="16200000" flipH="1">
            <a:off x="-898757" y="4607788"/>
            <a:ext cx="2804074" cy="303622"/>
          </a:xfrm>
          <a:prstGeom prst="bentConnector3">
            <a:avLst>
              <a:gd name="adj1" fmla="val 4683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Přímá spojovací čára 139"/>
          <p:cNvCxnSpPr>
            <a:cxnSpLocks/>
            <a:endCxn id="129" idx="6"/>
          </p:cNvCxnSpPr>
          <p:nvPr/>
        </p:nvCxnSpPr>
        <p:spPr>
          <a:xfrm flipH="1">
            <a:off x="488289" y="3211284"/>
            <a:ext cx="202724" cy="34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Přímá spojovací čára 142"/>
          <p:cNvCxnSpPr>
            <a:cxnSpLocks/>
          </p:cNvCxnSpPr>
          <p:nvPr/>
        </p:nvCxnSpPr>
        <p:spPr>
          <a:xfrm>
            <a:off x="1713686" y="4221088"/>
            <a:ext cx="1588" cy="19628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Přímá spojovací čára 144"/>
          <p:cNvCxnSpPr>
            <a:cxnSpLocks/>
          </p:cNvCxnSpPr>
          <p:nvPr/>
        </p:nvCxnSpPr>
        <p:spPr>
          <a:xfrm flipH="1">
            <a:off x="1718733" y="6153243"/>
            <a:ext cx="2930736" cy="2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Přímá spojovací čára 146"/>
          <p:cNvCxnSpPr>
            <a:cxnSpLocks/>
          </p:cNvCxnSpPr>
          <p:nvPr/>
        </p:nvCxnSpPr>
        <p:spPr>
          <a:xfrm>
            <a:off x="668567" y="6155267"/>
            <a:ext cx="10501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Přímá spojovací čára 157"/>
          <p:cNvCxnSpPr>
            <a:cxnSpLocks/>
          </p:cNvCxnSpPr>
          <p:nvPr/>
        </p:nvCxnSpPr>
        <p:spPr>
          <a:xfrm>
            <a:off x="6005141" y="4521735"/>
            <a:ext cx="0" cy="7794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Obdélník 160">
            <a:extLst>
              <a:ext uri="{FF2B5EF4-FFF2-40B4-BE49-F238E27FC236}">
                <a16:creationId xmlns:a16="http://schemas.microsoft.com/office/drawing/2014/main" xmlns="" id="{2C8B587E-2083-4581-9B7F-F2D3BA31655E}"/>
              </a:ext>
            </a:extLst>
          </p:cNvPr>
          <p:cNvSpPr/>
          <p:nvPr/>
        </p:nvSpPr>
        <p:spPr>
          <a:xfrm rot="16200000">
            <a:off x="2551758" y="1802806"/>
            <a:ext cx="229479" cy="934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2" name="Obdélník 161">
            <a:extLst>
              <a:ext uri="{FF2B5EF4-FFF2-40B4-BE49-F238E27FC236}">
                <a16:creationId xmlns:a16="http://schemas.microsoft.com/office/drawing/2014/main" xmlns="" id="{1F6AF4E3-D55F-44BF-8A8E-824603947E84}"/>
              </a:ext>
            </a:extLst>
          </p:cNvPr>
          <p:cNvSpPr/>
          <p:nvPr/>
        </p:nvSpPr>
        <p:spPr>
          <a:xfrm rot="16200000">
            <a:off x="2560503" y="2631852"/>
            <a:ext cx="213491" cy="949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0" name="Přímá spojnice 159">
            <a:extLst>
              <a:ext uri="{FF2B5EF4-FFF2-40B4-BE49-F238E27FC236}">
                <a16:creationId xmlns:a16="http://schemas.microsoft.com/office/drawing/2014/main" xmlns="" id="{AFFF0983-4337-45D9-B0EE-E521587EEBAA}"/>
              </a:ext>
            </a:extLst>
          </p:cNvPr>
          <p:cNvCxnSpPr/>
          <p:nvPr/>
        </p:nvCxnSpPr>
        <p:spPr>
          <a:xfrm flipV="1">
            <a:off x="2665179" y="1964256"/>
            <a:ext cx="0" cy="3217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Přímá spojnice 163">
            <a:extLst>
              <a:ext uri="{FF2B5EF4-FFF2-40B4-BE49-F238E27FC236}">
                <a16:creationId xmlns:a16="http://schemas.microsoft.com/office/drawing/2014/main" xmlns="" id="{3A842C11-3557-4335-B5C2-BEFA4C39F195}"/>
              </a:ext>
            </a:extLst>
          </p:cNvPr>
          <p:cNvCxnSpPr>
            <a:cxnSpLocks/>
            <a:endCxn id="162" idx="3"/>
          </p:cNvCxnSpPr>
          <p:nvPr/>
        </p:nvCxnSpPr>
        <p:spPr>
          <a:xfrm>
            <a:off x="2667248" y="2271519"/>
            <a:ext cx="1" cy="301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Řečová bublina: obdélníkový bublinový popisek se zakulacenými rohy 62">
            <a:extLst>
              <a:ext uri="{FF2B5EF4-FFF2-40B4-BE49-F238E27FC236}">
                <a16:creationId xmlns:a16="http://schemas.microsoft.com/office/drawing/2014/main" xmlns="" id="{FFBEBA8B-6ABF-460B-ACE4-EE6F5B503802}"/>
              </a:ext>
            </a:extLst>
          </p:cNvPr>
          <p:cNvSpPr/>
          <p:nvPr/>
        </p:nvSpPr>
        <p:spPr>
          <a:xfrm>
            <a:off x="5214942" y="3433793"/>
            <a:ext cx="636106" cy="352397"/>
          </a:xfrm>
          <a:prstGeom prst="wedgeRoundRectCallout">
            <a:avLst>
              <a:gd name="adj1" fmla="val -114374"/>
              <a:gd name="adj2" fmla="val -26018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Tlačítko startu</a:t>
            </a:r>
          </a:p>
        </p:txBody>
      </p:sp>
      <p:sp>
        <p:nvSpPr>
          <p:cNvPr id="64" name="Řečová bublina: obdélníkový bublinový popisek se zakulacenými rohy 63">
            <a:extLst>
              <a:ext uri="{FF2B5EF4-FFF2-40B4-BE49-F238E27FC236}">
                <a16:creationId xmlns:a16="http://schemas.microsoft.com/office/drawing/2014/main" xmlns="" id="{015F8BB6-2219-42E8-AF68-F5E8DFE409C1}"/>
              </a:ext>
            </a:extLst>
          </p:cNvPr>
          <p:cNvSpPr/>
          <p:nvPr/>
        </p:nvSpPr>
        <p:spPr>
          <a:xfrm>
            <a:off x="5214942" y="3429000"/>
            <a:ext cx="663164" cy="372485"/>
          </a:xfrm>
          <a:prstGeom prst="wedgeRoundRectCallout">
            <a:avLst>
              <a:gd name="adj1" fmla="val 91341"/>
              <a:gd name="adj2" fmla="val 331944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Tlačítko startu</a:t>
            </a:r>
          </a:p>
        </p:txBody>
      </p:sp>
      <p:sp>
        <p:nvSpPr>
          <p:cNvPr id="66" name="Řečová bublina: obdélníkový bublinový popisek se zakulacenými rohy 65">
            <a:extLst>
              <a:ext uri="{FF2B5EF4-FFF2-40B4-BE49-F238E27FC236}">
                <a16:creationId xmlns:a16="http://schemas.microsoft.com/office/drawing/2014/main" xmlns="" id="{487FD5C8-AD74-4333-9863-4152CB4B7EA3}"/>
              </a:ext>
            </a:extLst>
          </p:cNvPr>
          <p:cNvSpPr/>
          <p:nvPr/>
        </p:nvSpPr>
        <p:spPr>
          <a:xfrm>
            <a:off x="6696804" y="1285096"/>
            <a:ext cx="971540" cy="301047"/>
          </a:xfrm>
          <a:prstGeom prst="wedgeRoundRectCallout">
            <a:avLst>
              <a:gd name="adj1" fmla="val -72198"/>
              <a:gd name="adj2" fmla="val 2360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Jistič stavěče</a:t>
            </a:r>
          </a:p>
        </p:txBody>
      </p:sp>
      <p:sp>
        <p:nvSpPr>
          <p:cNvPr id="68" name="Řečová bublina: obdélníkový bublinový popisek se zakulacenými rohy 67">
            <a:extLst>
              <a:ext uri="{FF2B5EF4-FFF2-40B4-BE49-F238E27FC236}">
                <a16:creationId xmlns:a16="http://schemas.microsoft.com/office/drawing/2014/main" xmlns="" id="{C2CA39FB-4BF0-4066-8DDF-97133F84B726}"/>
              </a:ext>
            </a:extLst>
          </p:cNvPr>
          <p:cNvSpPr/>
          <p:nvPr/>
        </p:nvSpPr>
        <p:spPr>
          <a:xfrm>
            <a:off x="5076115" y="2439784"/>
            <a:ext cx="663164" cy="417712"/>
          </a:xfrm>
          <a:prstGeom prst="wedgeRoundRectCallout">
            <a:avLst>
              <a:gd name="adj1" fmla="val 68360"/>
              <a:gd name="adj2" fmla="val -95355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Tlačítko stopu</a:t>
            </a:r>
          </a:p>
        </p:txBody>
      </p:sp>
      <p:sp>
        <p:nvSpPr>
          <p:cNvPr id="70" name="Řečová bublina: obdélníkový bublinový popisek se zakulacenými rohy 69">
            <a:extLst>
              <a:ext uri="{FF2B5EF4-FFF2-40B4-BE49-F238E27FC236}">
                <a16:creationId xmlns:a16="http://schemas.microsoft.com/office/drawing/2014/main" xmlns="" id="{BDF14ADC-481A-405C-AB7E-783F4AF6A58E}"/>
              </a:ext>
            </a:extLst>
          </p:cNvPr>
          <p:cNvSpPr/>
          <p:nvPr/>
        </p:nvSpPr>
        <p:spPr>
          <a:xfrm>
            <a:off x="5072066" y="2428868"/>
            <a:ext cx="663164" cy="428628"/>
          </a:xfrm>
          <a:prstGeom prst="wedgeRoundRectCallout">
            <a:avLst>
              <a:gd name="adj1" fmla="val 66924"/>
              <a:gd name="adj2" fmla="val 90168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Tlačítko stopu</a:t>
            </a:r>
          </a:p>
        </p:txBody>
      </p:sp>
      <p:sp>
        <p:nvSpPr>
          <p:cNvPr id="72" name="Řečová bublina: obdélníkový bublinový popisek se zakulacenými rohy 71">
            <a:extLst>
              <a:ext uri="{FF2B5EF4-FFF2-40B4-BE49-F238E27FC236}">
                <a16:creationId xmlns:a16="http://schemas.microsoft.com/office/drawing/2014/main" xmlns="" id="{A7E7324C-969D-4228-9CDF-C6CD3F1AAEFC}"/>
              </a:ext>
            </a:extLst>
          </p:cNvPr>
          <p:cNvSpPr/>
          <p:nvPr/>
        </p:nvSpPr>
        <p:spPr>
          <a:xfrm>
            <a:off x="6906209" y="2696153"/>
            <a:ext cx="720080" cy="375657"/>
          </a:xfrm>
          <a:prstGeom prst="wedgeRoundRectCallout">
            <a:avLst>
              <a:gd name="adj1" fmla="val -159156"/>
              <a:gd name="adj2" fmla="val -47263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Nouzový stop</a:t>
            </a:r>
          </a:p>
        </p:txBody>
      </p:sp>
      <p:sp>
        <p:nvSpPr>
          <p:cNvPr id="73" name="Řečová bublina: obdélníkový bublinový popisek se zakulacenými rohy 72">
            <a:extLst>
              <a:ext uri="{FF2B5EF4-FFF2-40B4-BE49-F238E27FC236}">
                <a16:creationId xmlns:a16="http://schemas.microsoft.com/office/drawing/2014/main" xmlns="" id="{810F2397-6018-493F-ABB6-19237B766838}"/>
              </a:ext>
            </a:extLst>
          </p:cNvPr>
          <p:cNvSpPr/>
          <p:nvPr/>
        </p:nvSpPr>
        <p:spPr>
          <a:xfrm>
            <a:off x="6614772" y="5604442"/>
            <a:ext cx="801896" cy="301047"/>
          </a:xfrm>
          <a:prstGeom prst="wedgeRoundRectCallout">
            <a:avLst>
              <a:gd name="adj1" fmla="val -106294"/>
              <a:gd name="adj2" fmla="val 10954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Relé chodu NM</a:t>
            </a:r>
          </a:p>
        </p:txBody>
      </p:sp>
      <p:sp>
        <p:nvSpPr>
          <p:cNvPr id="75" name="Řečová bublina: obdélníkový bublinový popisek se zakulacenými rohy 74">
            <a:extLst>
              <a:ext uri="{FF2B5EF4-FFF2-40B4-BE49-F238E27FC236}">
                <a16:creationId xmlns:a16="http://schemas.microsoft.com/office/drawing/2014/main" xmlns="" id="{2117642F-CF0B-43CA-AF6B-3BF69082EF05}"/>
              </a:ext>
            </a:extLst>
          </p:cNvPr>
          <p:cNvSpPr/>
          <p:nvPr/>
        </p:nvSpPr>
        <p:spPr>
          <a:xfrm>
            <a:off x="5045455" y="1492031"/>
            <a:ext cx="663164" cy="365333"/>
          </a:xfrm>
          <a:prstGeom prst="wedgeRoundRectCallout">
            <a:avLst>
              <a:gd name="adj1" fmla="val -88484"/>
              <a:gd name="adj2" fmla="val 37656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Směr DIESEL</a:t>
            </a:r>
          </a:p>
        </p:txBody>
      </p:sp>
      <p:sp>
        <p:nvSpPr>
          <p:cNvPr id="78" name="Řečová bublina: obdélníkový bublinový popisek se zakulacenými rohy 77">
            <a:extLst>
              <a:ext uri="{FF2B5EF4-FFF2-40B4-BE49-F238E27FC236}">
                <a16:creationId xmlns:a16="http://schemas.microsoft.com/office/drawing/2014/main" xmlns="" id="{7A17776A-6A1E-4EF8-9F16-CE8BA6DDD9D0}"/>
              </a:ext>
            </a:extLst>
          </p:cNvPr>
          <p:cNvSpPr/>
          <p:nvPr/>
        </p:nvSpPr>
        <p:spPr>
          <a:xfrm>
            <a:off x="3705666" y="3969988"/>
            <a:ext cx="663164" cy="387706"/>
          </a:xfrm>
          <a:prstGeom prst="wedgeRoundRectCallout">
            <a:avLst>
              <a:gd name="adj1" fmla="val 80999"/>
              <a:gd name="adj2" fmla="val -97886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Relé nabíjení</a:t>
            </a:r>
          </a:p>
        </p:txBody>
      </p:sp>
      <p:sp>
        <p:nvSpPr>
          <p:cNvPr id="79" name="Řečová bublina: obdélníkový bublinový popisek se zakulacenými rohy 78">
            <a:extLst>
              <a:ext uri="{FF2B5EF4-FFF2-40B4-BE49-F238E27FC236}">
                <a16:creationId xmlns:a16="http://schemas.microsoft.com/office/drawing/2014/main" xmlns="" id="{18D8A2D6-15F1-41F8-94C2-354F45D5D9EE}"/>
              </a:ext>
            </a:extLst>
          </p:cNvPr>
          <p:cNvSpPr/>
          <p:nvPr/>
        </p:nvSpPr>
        <p:spPr>
          <a:xfrm>
            <a:off x="3544479" y="5654375"/>
            <a:ext cx="663164" cy="301047"/>
          </a:xfrm>
          <a:prstGeom prst="wedgeRoundRectCallout">
            <a:avLst>
              <a:gd name="adj1" fmla="val 86745"/>
              <a:gd name="adj2" fmla="val -1688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Stykač startu</a:t>
            </a:r>
          </a:p>
        </p:txBody>
      </p:sp>
      <p:sp>
        <p:nvSpPr>
          <p:cNvPr id="80" name="Řečová bublina: obdélníkový bublinový popisek se zakulacenými rohy 79">
            <a:extLst>
              <a:ext uri="{FF2B5EF4-FFF2-40B4-BE49-F238E27FC236}">
                <a16:creationId xmlns:a16="http://schemas.microsoft.com/office/drawing/2014/main" xmlns="" id="{C7D68B38-BC8A-4CE3-A7F4-34D80E2F1563}"/>
              </a:ext>
            </a:extLst>
          </p:cNvPr>
          <p:cNvSpPr/>
          <p:nvPr/>
        </p:nvSpPr>
        <p:spPr>
          <a:xfrm>
            <a:off x="785785" y="3483006"/>
            <a:ext cx="663164" cy="301047"/>
          </a:xfrm>
          <a:prstGeom prst="wedgeRoundRectCallout">
            <a:avLst>
              <a:gd name="adj1" fmla="val -79866"/>
              <a:gd name="adj2" fmla="val -97886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Startér</a:t>
            </a:r>
          </a:p>
        </p:txBody>
      </p:sp>
      <p:sp>
        <p:nvSpPr>
          <p:cNvPr id="81" name="Řečová bublina: obdélníkový bublinový popisek se zakulacenými rohy 80">
            <a:extLst>
              <a:ext uri="{FF2B5EF4-FFF2-40B4-BE49-F238E27FC236}">
                <a16:creationId xmlns:a16="http://schemas.microsoft.com/office/drawing/2014/main" xmlns="" id="{ABAAA084-F025-4E57-BF4A-193603FA92DD}"/>
              </a:ext>
            </a:extLst>
          </p:cNvPr>
          <p:cNvSpPr/>
          <p:nvPr/>
        </p:nvSpPr>
        <p:spPr>
          <a:xfrm>
            <a:off x="1834476" y="1022479"/>
            <a:ext cx="663164" cy="460758"/>
          </a:xfrm>
          <a:prstGeom prst="wedgeRoundRectCallout">
            <a:avLst>
              <a:gd name="adj1" fmla="val 106278"/>
              <a:gd name="adj2" fmla="val 20411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Jistič startu a nabíjení</a:t>
            </a:r>
          </a:p>
        </p:txBody>
      </p:sp>
      <p:sp>
        <p:nvSpPr>
          <p:cNvPr id="82" name="Řečová bublina: obdélníkový bublinový popisek se zakulacenými rohy 81">
            <a:extLst>
              <a:ext uri="{FF2B5EF4-FFF2-40B4-BE49-F238E27FC236}">
                <a16:creationId xmlns:a16="http://schemas.microsoft.com/office/drawing/2014/main" xmlns="" id="{997FCDF3-7DCD-40AF-B632-D977694B8C8B}"/>
              </a:ext>
            </a:extLst>
          </p:cNvPr>
          <p:cNvSpPr/>
          <p:nvPr/>
        </p:nvSpPr>
        <p:spPr>
          <a:xfrm>
            <a:off x="4252171" y="900712"/>
            <a:ext cx="663164" cy="385148"/>
          </a:xfrm>
          <a:prstGeom prst="wedgeRoundRectCallout">
            <a:avLst>
              <a:gd name="adj1" fmla="val -132721"/>
              <a:gd name="adj2" fmla="val 59046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Jistič řízení</a:t>
            </a:r>
          </a:p>
        </p:txBody>
      </p:sp>
      <p:sp>
        <p:nvSpPr>
          <p:cNvPr id="83" name="Řečová bublina: obdélníkový bublinový popisek se zakulacenými rohy 37">
            <a:extLst>
              <a:ext uri="{FF2B5EF4-FFF2-40B4-BE49-F238E27FC236}">
                <a16:creationId xmlns:a16="http://schemas.microsoft.com/office/drawing/2014/main" xmlns="" id="{F850E379-42CF-4C45-83A3-95252FF16277}"/>
              </a:ext>
            </a:extLst>
          </p:cNvPr>
          <p:cNvSpPr/>
          <p:nvPr/>
        </p:nvSpPr>
        <p:spPr>
          <a:xfrm>
            <a:off x="1785918" y="4286256"/>
            <a:ext cx="1145727" cy="357190"/>
          </a:xfrm>
          <a:prstGeom prst="wedgeRoundRectCallout">
            <a:avLst>
              <a:gd name="adj1" fmla="val -56872"/>
              <a:gd name="adj2" fmla="val -219215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Baterie 24V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00"/>
                            </p:stCondLst>
                            <p:childTnLst>
                              <p:par>
                                <p:cTn id="20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500"/>
                            </p:stCondLst>
                            <p:childTnLst>
                              <p:par>
                                <p:cTn id="2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000"/>
                            </p:stCondLst>
                            <p:childTnLst>
                              <p:par>
                                <p:cTn id="2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00"/>
                            </p:stCondLst>
                            <p:childTnLst>
                              <p:par>
                                <p:cTn id="2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000"/>
                            </p:stCondLst>
                            <p:childTnLst>
                              <p:par>
                                <p:cTn id="2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500"/>
                            </p:stCondLst>
                            <p:childTnLst>
                              <p:par>
                                <p:cTn id="2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3000"/>
                            </p:stCondLst>
                            <p:childTnLst>
                              <p:par>
                                <p:cTn id="2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00"/>
                            </p:stCondLst>
                            <p:childTnLst>
                              <p:par>
                                <p:cTn id="2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000"/>
                            </p:stCondLst>
                            <p:childTnLst>
                              <p:par>
                                <p:cTn id="29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500"/>
                            </p:stCondLst>
                            <p:childTnLst>
                              <p:par>
                                <p:cTn id="2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2500"/>
                            </p:stCondLst>
                            <p:childTnLst>
                              <p:par>
                                <p:cTn id="3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3500"/>
                            </p:stCondLst>
                            <p:childTnLst>
                              <p:par>
                                <p:cTn id="3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500"/>
                            </p:stCondLst>
                            <p:childTnLst>
                              <p:par>
                                <p:cTn id="35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000"/>
                            </p:stCondLst>
                            <p:childTnLst>
                              <p:par>
                                <p:cTn id="35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69" grpId="0" animBg="1"/>
      <p:bldP spid="76" grpId="0" animBg="1"/>
      <p:bldP spid="76" grpId="1" animBg="1"/>
      <p:bldP spid="77" grpId="0" animBg="1"/>
      <p:bldP spid="77" grpId="1" animBg="1"/>
      <p:bldP spid="85" grpId="0" animBg="1"/>
      <p:bldP spid="129" grpId="0" animBg="1"/>
      <p:bldP spid="129" grpId="1" animBg="1"/>
      <p:bldP spid="161" grpId="0" animBg="1"/>
      <p:bldP spid="162" grpId="0" animBg="1"/>
      <p:bldP spid="63" grpId="0" animBg="1"/>
      <p:bldP spid="63" grpId="1" animBg="1"/>
      <p:bldP spid="64" grpId="0" animBg="1"/>
      <p:bldP spid="64" grpId="1" animBg="1"/>
      <p:bldP spid="66" grpId="0" animBg="1"/>
      <p:bldP spid="68" grpId="0" animBg="1"/>
      <p:bldP spid="70" grpId="0" animBg="1"/>
      <p:bldP spid="72" grpId="0" animBg="1"/>
      <p:bldP spid="73" grpId="0" animBg="1"/>
      <p:bldP spid="75" grpId="0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2" grpId="0" animBg="1"/>
      <p:bldP spid="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5" descr="C:\Users\Asus K52Ju\Desktop\DEPO\_HNACÍ_VOZIDLA\704\_Scany – kopie_úpravy – pro prezentaci\P1350462 – kopi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46105" y="575165"/>
            <a:ext cx="3397895" cy="5993424"/>
          </a:xfrm>
          <a:prstGeom prst="rect">
            <a:avLst/>
          </a:prstGeom>
          <a:noFill/>
        </p:spPr>
      </p:pic>
      <p:pic>
        <p:nvPicPr>
          <p:cNvPr id="80" name="Picture 2" descr="C:\Users\Asus K52Ju\Desktop\DEPO\_HNACÍ_VOZIDLA\704\_Scany – kopie_úpravy – pro prezentaci\P1350461 – kopie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67" y="27229"/>
            <a:ext cx="5052496" cy="6803542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8001024" y="6396335"/>
            <a:ext cx="1142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B5,B6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0" y="6396335"/>
            <a:ext cx="1142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B3,B4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NABÍJENÍ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 rot="5400000" flipH="1" flipV="1">
            <a:off x="1393009" y="2607463"/>
            <a:ext cx="64294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1714480" y="2285992"/>
            <a:ext cx="92869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>
            <a:cxnSpLocks/>
            <a:stCxn id="116" idx="3"/>
          </p:cNvCxnSpPr>
          <p:nvPr/>
        </p:nvCxnSpPr>
        <p:spPr>
          <a:xfrm flipV="1">
            <a:off x="2662142" y="1152354"/>
            <a:ext cx="0" cy="5968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>
            <a:cxnSpLocks/>
          </p:cNvCxnSpPr>
          <p:nvPr/>
        </p:nvCxnSpPr>
        <p:spPr>
          <a:xfrm>
            <a:off x="2660073" y="1149927"/>
            <a:ext cx="930923" cy="24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>
            <a:cxnSpLocks/>
          </p:cNvCxnSpPr>
          <p:nvPr/>
        </p:nvCxnSpPr>
        <p:spPr>
          <a:xfrm>
            <a:off x="3583655" y="1134589"/>
            <a:ext cx="0" cy="4602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čára 45"/>
          <p:cNvCxnSpPr>
            <a:cxnSpLocks/>
          </p:cNvCxnSpPr>
          <p:nvPr/>
        </p:nvCxnSpPr>
        <p:spPr>
          <a:xfrm>
            <a:off x="6007495" y="1053625"/>
            <a:ext cx="1" cy="10072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čára 48"/>
          <p:cNvCxnSpPr>
            <a:cxnSpLocks/>
          </p:cNvCxnSpPr>
          <p:nvPr/>
        </p:nvCxnSpPr>
        <p:spPr>
          <a:xfrm>
            <a:off x="6007495" y="2230865"/>
            <a:ext cx="0" cy="3126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čára 50"/>
          <p:cNvCxnSpPr>
            <a:cxnSpLocks/>
          </p:cNvCxnSpPr>
          <p:nvPr/>
        </p:nvCxnSpPr>
        <p:spPr>
          <a:xfrm>
            <a:off x="6010043" y="2696153"/>
            <a:ext cx="6293" cy="3102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čára 52"/>
          <p:cNvCxnSpPr>
            <a:cxnSpLocks/>
          </p:cNvCxnSpPr>
          <p:nvPr/>
        </p:nvCxnSpPr>
        <p:spPr>
          <a:xfrm>
            <a:off x="6010043" y="3195600"/>
            <a:ext cx="8577" cy="13029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>
            <a:cxnSpLocks/>
          </p:cNvCxnSpPr>
          <p:nvPr/>
        </p:nvCxnSpPr>
        <p:spPr>
          <a:xfrm>
            <a:off x="6013882" y="4498561"/>
            <a:ext cx="2076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ovací čára 61"/>
          <p:cNvCxnSpPr>
            <a:cxnSpLocks/>
          </p:cNvCxnSpPr>
          <p:nvPr/>
        </p:nvCxnSpPr>
        <p:spPr>
          <a:xfrm>
            <a:off x="6241473" y="4506191"/>
            <a:ext cx="3463" cy="3532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bdélník 68"/>
          <p:cNvSpPr/>
          <p:nvPr/>
        </p:nvSpPr>
        <p:spPr>
          <a:xfrm>
            <a:off x="5900338" y="5641779"/>
            <a:ext cx="214314" cy="1697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1" name="Přímá spojovací čára 70"/>
          <p:cNvCxnSpPr>
            <a:cxnSpLocks/>
            <a:endCxn id="69" idx="0"/>
          </p:cNvCxnSpPr>
          <p:nvPr/>
        </p:nvCxnSpPr>
        <p:spPr>
          <a:xfrm flipH="1">
            <a:off x="6007495" y="5335480"/>
            <a:ext cx="6387" cy="3062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ovací čára 73"/>
          <p:cNvCxnSpPr>
            <a:cxnSpLocks/>
            <a:endCxn id="69" idx="2"/>
          </p:cNvCxnSpPr>
          <p:nvPr/>
        </p:nvCxnSpPr>
        <p:spPr>
          <a:xfrm flipV="1">
            <a:off x="6007495" y="5811495"/>
            <a:ext cx="0" cy="3576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Volný tvar 84"/>
          <p:cNvSpPr/>
          <p:nvPr/>
        </p:nvSpPr>
        <p:spPr>
          <a:xfrm>
            <a:off x="5608320" y="4909625"/>
            <a:ext cx="314178" cy="759655"/>
          </a:xfrm>
          <a:custGeom>
            <a:avLst/>
            <a:gdLst>
              <a:gd name="connsiteX0" fmla="*/ 187569 w 314178"/>
              <a:gd name="connsiteY0" fmla="*/ 0 h 759655"/>
              <a:gd name="connsiteX1" fmla="*/ 18757 w 314178"/>
              <a:gd name="connsiteY1" fmla="*/ 253218 h 759655"/>
              <a:gd name="connsiteX2" fmla="*/ 75028 w 314178"/>
              <a:gd name="connsiteY2" fmla="*/ 576775 h 759655"/>
              <a:gd name="connsiteX3" fmla="*/ 314178 w 314178"/>
              <a:gd name="connsiteY3" fmla="*/ 759655 h 75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178" h="759655">
                <a:moveTo>
                  <a:pt x="187569" y="0"/>
                </a:moveTo>
                <a:cubicBezTo>
                  <a:pt x="112541" y="78544"/>
                  <a:pt x="37514" y="157089"/>
                  <a:pt x="18757" y="253218"/>
                </a:cubicBezTo>
                <a:cubicBezTo>
                  <a:pt x="0" y="349347"/>
                  <a:pt x="25791" y="492369"/>
                  <a:pt x="75028" y="576775"/>
                </a:cubicBezTo>
                <a:cubicBezTo>
                  <a:pt x="124265" y="661181"/>
                  <a:pt x="219221" y="710418"/>
                  <a:pt x="314178" y="759655"/>
                </a:cubicBezTo>
              </a:path>
            </a:pathLst>
          </a:cu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7" name="Přímá spojovací šipka 86"/>
          <p:cNvCxnSpPr>
            <a:stCxn id="85" idx="3"/>
          </p:cNvCxnSpPr>
          <p:nvPr/>
        </p:nvCxnSpPr>
        <p:spPr>
          <a:xfrm flipH="1" flipV="1">
            <a:off x="4857752" y="3429000"/>
            <a:ext cx="1064746" cy="224028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ovací šipka 94"/>
          <p:cNvCxnSpPr>
            <a:stCxn id="85" idx="3"/>
          </p:cNvCxnSpPr>
          <p:nvPr/>
        </p:nvCxnSpPr>
        <p:spPr>
          <a:xfrm flipH="1" flipV="1">
            <a:off x="3143240" y="2571744"/>
            <a:ext cx="2779258" cy="3097536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ovací šipka 97"/>
          <p:cNvCxnSpPr>
            <a:stCxn id="85" idx="3"/>
          </p:cNvCxnSpPr>
          <p:nvPr/>
        </p:nvCxnSpPr>
        <p:spPr>
          <a:xfrm flipV="1">
            <a:off x="5922498" y="2428869"/>
            <a:ext cx="435452" cy="3240411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Přímá spojovací šipka 102"/>
          <p:cNvCxnSpPr>
            <a:cxnSpLocks/>
            <a:stCxn id="69" idx="0"/>
          </p:cNvCxnSpPr>
          <p:nvPr/>
        </p:nvCxnSpPr>
        <p:spPr>
          <a:xfrm flipV="1">
            <a:off x="6007495" y="2212757"/>
            <a:ext cx="2321734" cy="3429022"/>
          </a:xfrm>
          <a:prstGeom prst="straightConnector1">
            <a:avLst/>
          </a:prstGeom>
          <a:ln w="28575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Přímá spojovací čára 108"/>
          <p:cNvCxnSpPr>
            <a:cxnSpLocks/>
            <a:stCxn id="119" idx="1"/>
          </p:cNvCxnSpPr>
          <p:nvPr/>
        </p:nvCxnSpPr>
        <p:spPr>
          <a:xfrm>
            <a:off x="2660690" y="2796778"/>
            <a:ext cx="1454" cy="2114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Přímá spojovací čára 112"/>
          <p:cNvCxnSpPr>
            <a:cxnSpLocks/>
          </p:cNvCxnSpPr>
          <p:nvPr/>
        </p:nvCxnSpPr>
        <p:spPr>
          <a:xfrm>
            <a:off x="2657396" y="2984674"/>
            <a:ext cx="688587" cy="82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Přímá spojovací čára 114"/>
          <p:cNvCxnSpPr>
            <a:cxnSpLocks/>
          </p:cNvCxnSpPr>
          <p:nvPr/>
        </p:nvCxnSpPr>
        <p:spPr>
          <a:xfrm flipV="1">
            <a:off x="3335394" y="1203700"/>
            <a:ext cx="6214" cy="17892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Přímá spojovací čára 116"/>
          <p:cNvCxnSpPr>
            <a:cxnSpLocks/>
          </p:cNvCxnSpPr>
          <p:nvPr/>
        </p:nvCxnSpPr>
        <p:spPr>
          <a:xfrm>
            <a:off x="3091028" y="1195817"/>
            <a:ext cx="2443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Přímá spojovací čára 119"/>
          <p:cNvCxnSpPr>
            <a:cxnSpLocks/>
          </p:cNvCxnSpPr>
          <p:nvPr/>
        </p:nvCxnSpPr>
        <p:spPr>
          <a:xfrm flipH="1">
            <a:off x="3078267" y="1190292"/>
            <a:ext cx="2" cy="4098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čára 58"/>
          <p:cNvCxnSpPr>
            <a:cxnSpLocks/>
          </p:cNvCxnSpPr>
          <p:nvPr/>
        </p:nvCxnSpPr>
        <p:spPr>
          <a:xfrm>
            <a:off x="6013882" y="4506191"/>
            <a:ext cx="0" cy="7973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čára 60"/>
          <p:cNvCxnSpPr>
            <a:cxnSpLocks/>
          </p:cNvCxnSpPr>
          <p:nvPr/>
        </p:nvCxnSpPr>
        <p:spPr>
          <a:xfrm flipH="1" flipV="1">
            <a:off x="2666891" y="3003805"/>
            <a:ext cx="3552" cy="2433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ovací čára 63"/>
          <p:cNvCxnSpPr>
            <a:cxnSpLocks/>
          </p:cNvCxnSpPr>
          <p:nvPr/>
        </p:nvCxnSpPr>
        <p:spPr>
          <a:xfrm flipH="1">
            <a:off x="2673549" y="4048764"/>
            <a:ext cx="849" cy="20951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ovací čára 67"/>
          <p:cNvCxnSpPr>
            <a:cxnSpLocks/>
          </p:cNvCxnSpPr>
          <p:nvPr/>
        </p:nvCxnSpPr>
        <p:spPr>
          <a:xfrm>
            <a:off x="1713686" y="6144438"/>
            <a:ext cx="960556" cy="82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ovací čára 71"/>
          <p:cNvCxnSpPr/>
          <p:nvPr/>
        </p:nvCxnSpPr>
        <p:spPr>
          <a:xfrm rot="5400000" flipH="1" flipV="1">
            <a:off x="821505" y="5250669"/>
            <a:ext cx="178595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ovací čára 78"/>
          <p:cNvCxnSpPr>
            <a:cxnSpLocks/>
          </p:cNvCxnSpPr>
          <p:nvPr/>
        </p:nvCxnSpPr>
        <p:spPr>
          <a:xfrm>
            <a:off x="3078267" y="1615793"/>
            <a:ext cx="0" cy="6701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ovací čára 80"/>
          <p:cNvCxnSpPr>
            <a:cxnSpLocks/>
          </p:cNvCxnSpPr>
          <p:nvPr/>
        </p:nvCxnSpPr>
        <p:spPr>
          <a:xfrm>
            <a:off x="3072596" y="2429662"/>
            <a:ext cx="5671" cy="9451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ovací čára 82"/>
          <p:cNvCxnSpPr/>
          <p:nvPr/>
        </p:nvCxnSpPr>
        <p:spPr>
          <a:xfrm rot="10800000">
            <a:off x="2785255" y="3374074"/>
            <a:ext cx="28575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Přímá spojovací čára 85"/>
          <p:cNvCxnSpPr>
            <a:cxnSpLocks/>
          </p:cNvCxnSpPr>
          <p:nvPr/>
        </p:nvCxnSpPr>
        <p:spPr>
          <a:xfrm flipV="1">
            <a:off x="3583655" y="1147500"/>
            <a:ext cx="1465554" cy="24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Přímá spojovací čára 91"/>
          <p:cNvCxnSpPr>
            <a:cxnSpLocks/>
          </p:cNvCxnSpPr>
          <p:nvPr/>
        </p:nvCxnSpPr>
        <p:spPr>
          <a:xfrm>
            <a:off x="2781300" y="3953933"/>
            <a:ext cx="2897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Přímá spojovací čára 95"/>
          <p:cNvCxnSpPr>
            <a:cxnSpLocks/>
          </p:cNvCxnSpPr>
          <p:nvPr/>
        </p:nvCxnSpPr>
        <p:spPr>
          <a:xfrm>
            <a:off x="3071008" y="3936672"/>
            <a:ext cx="7259" cy="14044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bdélník 96"/>
          <p:cNvSpPr/>
          <p:nvPr/>
        </p:nvSpPr>
        <p:spPr>
          <a:xfrm>
            <a:off x="2941170" y="5335480"/>
            <a:ext cx="960336" cy="4073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0" name="Přímá spojovací čára 99"/>
          <p:cNvCxnSpPr>
            <a:cxnSpLocks/>
          </p:cNvCxnSpPr>
          <p:nvPr/>
        </p:nvCxnSpPr>
        <p:spPr>
          <a:xfrm flipH="1">
            <a:off x="3335394" y="5750735"/>
            <a:ext cx="848" cy="3931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Přímá spojovací čára 101"/>
          <p:cNvCxnSpPr>
            <a:cxnSpLocks/>
          </p:cNvCxnSpPr>
          <p:nvPr/>
        </p:nvCxnSpPr>
        <p:spPr>
          <a:xfrm flipV="1">
            <a:off x="2674242" y="6151801"/>
            <a:ext cx="667366" cy="8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Přímá spojovací čára 106"/>
          <p:cNvCxnSpPr>
            <a:cxnSpLocks/>
          </p:cNvCxnSpPr>
          <p:nvPr/>
        </p:nvCxnSpPr>
        <p:spPr>
          <a:xfrm>
            <a:off x="3583655" y="1594880"/>
            <a:ext cx="18487" cy="2779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Přímá spojovací čára 109"/>
          <p:cNvCxnSpPr>
            <a:cxnSpLocks/>
          </p:cNvCxnSpPr>
          <p:nvPr/>
        </p:nvCxnSpPr>
        <p:spPr>
          <a:xfrm>
            <a:off x="3336242" y="4382350"/>
            <a:ext cx="2709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Přímá spojovací čára 111"/>
          <p:cNvCxnSpPr>
            <a:cxnSpLocks/>
          </p:cNvCxnSpPr>
          <p:nvPr/>
        </p:nvCxnSpPr>
        <p:spPr>
          <a:xfrm flipH="1">
            <a:off x="3335394" y="4385932"/>
            <a:ext cx="1985" cy="3571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bdélník 113"/>
          <p:cNvSpPr/>
          <p:nvPr/>
        </p:nvSpPr>
        <p:spPr>
          <a:xfrm>
            <a:off x="3228886" y="4762372"/>
            <a:ext cx="214075" cy="1440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8" name="Přímá spojovací čára 117"/>
          <p:cNvCxnSpPr>
            <a:cxnSpLocks/>
            <a:stCxn id="114" idx="2"/>
          </p:cNvCxnSpPr>
          <p:nvPr/>
        </p:nvCxnSpPr>
        <p:spPr>
          <a:xfrm>
            <a:off x="3335924" y="4906448"/>
            <a:ext cx="10060" cy="4346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Elipsa 120"/>
          <p:cNvSpPr/>
          <p:nvPr/>
        </p:nvSpPr>
        <p:spPr>
          <a:xfrm>
            <a:off x="4203311" y="3561147"/>
            <a:ext cx="205536" cy="2143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5" name="Přímá spojovací čára 124"/>
          <p:cNvCxnSpPr>
            <a:cxnSpLocks/>
            <a:endCxn id="121" idx="0"/>
          </p:cNvCxnSpPr>
          <p:nvPr/>
        </p:nvCxnSpPr>
        <p:spPr>
          <a:xfrm flipH="1">
            <a:off x="4306079" y="1154740"/>
            <a:ext cx="11423" cy="24064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Přímá spojovací čára 127"/>
          <p:cNvCxnSpPr>
            <a:cxnSpLocks/>
            <a:stCxn id="121" idx="4"/>
          </p:cNvCxnSpPr>
          <p:nvPr/>
        </p:nvCxnSpPr>
        <p:spPr>
          <a:xfrm>
            <a:off x="4306079" y="3775461"/>
            <a:ext cx="6687" cy="23684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Přímá spojovací čára 131"/>
          <p:cNvCxnSpPr>
            <a:cxnSpLocks/>
          </p:cNvCxnSpPr>
          <p:nvPr/>
        </p:nvCxnSpPr>
        <p:spPr>
          <a:xfrm flipV="1">
            <a:off x="3335394" y="6143918"/>
            <a:ext cx="977372" cy="7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Přímá spojovací šipka 142"/>
          <p:cNvCxnSpPr>
            <a:cxnSpLocks/>
            <a:endCxn id="144" idx="3"/>
          </p:cNvCxnSpPr>
          <p:nvPr/>
        </p:nvCxnSpPr>
        <p:spPr>
          <a:xfrm flipV="1">
            <a:off x="3500430" y="3937733"/>
            <a:ext cx="1029823" cy="848589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Elipsa 143"/>
          <p:cNvSpPr/>
          <p:nvPr/>
        </p:nvSpPr>
        <p:spPr>
          <a:xfrm>
            <a:off x="4467482" y="3571876"/>
            <a:ext cx="428628" cy="42862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6" name="Obdélník 115">
            <a:extLst>
              <a:ext uri="{FF2B5EF4-FFF2-40B4-BE49-F238E27FC236}">
                <a16:creationId xmlns:a16="http://schemas.microsoft.com/office/drawing/2014/main" xmlns="" id="{704C1597-2AF1-4D23-A294-593C71FA55D1}"/>
              </a:ext>
            </a:extLst>
          </p:cNvPr>
          <p:cNvSpPr/>
          <p:nvPr/>
        </p:nvSpPr>
        <p:spPr>
          <a:xfrm rot="16200000">
            <a:off x="2561935" y="1811740"/>
            <a:ext cx="200413" cy="75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9" name="Obdélník 118">
            <a:extLst>
              <a:ext uri="{FF2B5EF4-FFF2-40B4-BE49-F238E27FC236}">
                <a16:creationId xmlns:a16="http://schemas.microsoft.com/office/drawing/2014/main" xmlns="" id="{EF3A49A5-99EC-4B2B-B271-DDCFF31CF241}"/>
              </a:ext>
            </a:extLst>
          </p:cNvPr>
          <p:cNvSpPr/>
          <p:nvPr/>
        </p:nvSpPr>
        <p:spPr>
          <a:xfrm rot="16200000">
            <a:off x="2547781" y="2631297"/>
            <a:ext cx="225818" cy="105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1" name="Přímá spojnice 130">
            <a:extLst>
              <a:ext uri="{FF2B5EF4-FFF2-40B4-BE49-F238E27FC236}">
                <a16:creationId xmlns:a16="http://schemas.microsoft.com/office/drawing/2014/main" xmlns="" id="{8FA39305-D970-4B71-8785-E02D4A8D3C78}"/>
              </a:ext>
            </a:extLst>
          </p:cNvPr>
          <p:cNvCxnSpPr>
            <a:cxnSpLocks/>
            <a:endCxn id="116" idx="1"/>
          </p:cNvCxnSpPr>
          <p:nvPr/>
        </p:nvCxnSpPr>
        <p:spPr>
          <a:xfrm flipV="1">
            <a:off x="2657396" y="1949597"/>
            <a:ext cx="4746" cy="3507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Přímá spojnice 136">
            <a:extLst>
              <a:ext uri="{FF2B5EF4-FFF2-40B4-BE49-F238E27FC236}">
                <a16:creationId xmlns:a16="http://schemas.microsoft.com/office/drawing/2014/main" xmlns="" id="{78EBE717-2EF9-4A5B-B9B8-707A25D4658E}"/>
              </a:ext>
            </a:extLst>
          </p:cNvPr>
          <p:cNvCxnSpPr>
            <a:cxnSpLocks/>
            <a:endCxn id="119" idx="3"/>
          </p:cNvCxnSpPr>
          <p:nvPr/>
        </p:nvCxnSpPr>
        <p:spPr>
          <a:xfrm flipH="1">
            <a:off x="2660690" y="2293961"/>
            <a:ext cx="1454" cy="2769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Řečová bublina: obdélníkový bublinový popisek se zakulacenými rohy 71">
            <a:extLst>
              <a:ext uri="{FF2B5EF4-FFF2-40B4-BE49-F238E27FC236}">
                <a16:creationId xmlns:a16="http://schemas.microsoft.com/office/drawing/2014/main" xmlns="" id="{A7E7324C-969D-4228-9CDF-C6CD3F1AAEFC}"/>
              </a:ext>
            </a:extLst>
          </p:cNvPr>
          <p:cNvSpPr/>
          <p:nvPr/>
        </p:nvSpPr>
        <p:spPr>
          <a:xfrm>
            <a:off x="6906209" y="2696153"/>
            <a:ext cx="720080" cy="301047"/>
          </a:xfrm>
          <a:prstGeom prst="wedgeRoundRectCallout">
            <a:avLst>
              <a:gd name="adj1" fmla="val -162042"/>
              <a:gd name="adj2" fmla="val -58768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Nouzový stop</a:t>
            </a:r>
          </a:p>
        </p:txBody>
      </p:sp>
      <p:sp>
        <p:nvSpPr>
          <p:cNvPr id="63" name="Řečová bublina: obdélníkový bublinový popisek se zakulacenými rohy 65">
            <a:extLst>
              <a:ext uri="{FF2B5EF4-FFF2-40B4-BE49-F238E27FC236}">
                <a16:creationId xmlns:a16="http://schemas.microsoft.com/office/drawing/2014/main" xmlns="" id="{487FD5C8-AD74-4333-9863-4152CB4B7EA3}"/>
              </a:ext>
            </a:extLst>
          </p:cNvPr>
          <p:cNvSpPr/>
          <p:nvPr/>
        </p:nvSpPr>
        <p:spPr>
          <a:xfrm>
            <a:off x="6696804" y="1285096"/>
            <a:ext cx="971540" cy="301047"/>
          </a:xfrm>
          <a:prstGeom prst="wedgeRoundRectCallout">
            <a:avLst>
              <a:gd name="adj1" fmla="val -72198"/>
              <a:gd name="adj2" fmla="val 2360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Jistič stavěče</a:t>
            </a:r>
          </a:p>
        </p:txBody>
      </p:sp>
      <p:sp>
        <p:nvSpPr>
          <p:cNvPr id="65" name="Řečová bublina: obdélníkový bublinový popisek se zakulacenými rohy 69">
            <a:extLst>
              <a:ext uri="{FF2B5EF4-FFF2-40B4-BE49-F238E27FC236}">
                <a16:creationId xmlns:a16="http://schemas.microsoft.com/office/drawing/2014/main" xmlns="" id="{BDF14ADC-481A-405C-AB7E-783F4AF6A58E}"/>
              </a:ext>
            </a:extLst>
          </p:cNvPr>
          <p:cNvSpPr/>
          <p:nvPr/>
        </p:nvSpPr>
        <p:spPr>
          <a:xfrm>
            <a:off x="5068386" y="2447305"/>
            <a:ext cx="663164" cy="301047"/>
          </a:xfrm>
          <a:prstGeom prst="wedgeRoundRectCallout">
            <a:avLst>
              <a:gd name="adj1" fmla="val 65749"/>
              <a:gd name="adj2" fmla="val 150168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Tlačítko stopu</a:t>
            </a:r>
          </a:p>
        </p:txBody>
      </p:sp>
      <p:sp>
        <p:nvSpPr>
          <p:cNvPr id="66" name="Řečová bublina: obdélníkový bublinový popisek se zakulacenými rohy 67">
            <a:extLst>
              <a:ext uri="{FF2B5EF4-FFF2-40B4-BE49-F238E27FC236}">
                <a16:creationId xmlns:a16="http://schemas.microsoft.com/office/drawing/2014/main" xmlns="" id="{C2CA39FB-4BF0-4066-8DDF-97133F84B726}"/>
              </a:ext>
            </a:extLst>
          </p:cNvPr>
          <p:cNvSpPr/>
          <p:nvPr/>
        </p:nvSpPr>
        <p:spPr>
          <a:xfrm>
            <a:off x="5076115" y="2439784"/>
            <a:ext cx="663164" cy="301047"/>
          </a:xfrm>
          <a:prstGeom prst="wedgeRoundRectCallout">
            <a:avLst>
              <a:gd name="adj1" fmla="val 70449"/>
              <a:gd name="adj2" fmla="val -134473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Tlačítko stopu</a:t>
            </a:r>
          </a:p>
        </p:txBody>
      </p:sp>
      <p:sp>
        <p:nvSpPr>
          <p:cNvPr id="67" name="Řečová bublina: obdélníkový bublinový popisek se zakulacenými rohy 72">
            <a:extLst>
              <a:ext uri="{FF2B5EF4-FFF2-40B4-BE49-F238E27FC236}">
                <a16:creationId xmlns:a16="http://schemas.microsoft.com/office/drawing/2014/main" xmlns="" id="{810F2397-6018-493F-ABB6-19237B766838}"/>
              </a:ext>
            </a:extLst>
          </p:cNvPr>
          <p:cNvSpPr/>
          <p:nvPr/>
        </p:nvSpPr>
        <p:spPr>
          <a:xfrm>
            <a:off x="6614772" y="5604442"/>
            <a:ext cx="801896" cy="301047"/>
          </a:xfrm>
          <a:prstGeom prst="wedgeRoundRectCallout">
            <a:avLst>
              <a:gd name="adj1" fmla="val -106294"/>
              <a:gd name="adj2" fmla="val 10954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Relé chodu NM</a:t>
            </a:r>
          </a:p>
        </p:txBody>
      </p:sp>
      <p:sp>
        <p:nvSpPr>
          <p:cNvPr id="70" name="Řečová bublina: obdélníkový bublinový popisek se zakulacenými rohy 37">
            <a:extLst>
              <a:ext uri="{FF2B5EF4-FFF2-40B4-BE49-F238E27FC236}">
                <a16:creationId xmlns:a16="http://schemas.microsoft.com/office/drawing/2014/main" xmlns="" id="{F850E379-42CF-4C45-83A3-95252FF16277}"/>
              </a:ext>
            </a:extLst>
          </p:cNvPr>
          <p:cNvSpPr/>
          <p:nvPr/>
        </p:nvSpPr>
        <p:spPr>
          <a:xfrm>
            <a:off x="285720" y="4786322"/>
            <a:ext cx="1145727" cy="254714"/>
          </a:xfrm>
          <a:prstGeom prst="wedgeRoundRectCallout">
            <a:avLst>
              <a:gd name="adj1" fmla="val 64397"/>
              <a:gd name="adj2" fmla="val -410366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Baterie 24V</a:t>
            </a:r>
          </a:p>
        </p:txBody>
      </p:sp>
      <p:sp>
        <p:nvSpPr>
          <p:cNvPr id="73" name="Řečová bublina: obdélníkový bublinový popisek se zakulacenými rohy 80">
            <a:extLst>
              <a:ext uri="{FF2B5EF4-FFF2-40B4-BE49-F238E27FC236}">
                <a16:creationId xmlns:a16="http://schemas.microsoft.com/office/drawing/2014/main" xmlns="" id="{ABAAA084-F025-4E57-BF4A-193603FA92DD}"/>
              </a:ext>
            </a:extLst>
          </p:cNvPr>
          <p:cNvSpPr/>
          <p:nvPr/>
        </p:nvSpPr>
        <p:spPr>
          <a:xfrm>
            <a:off x="1834476" y="1022479"/>
            <a:ext cx="663164" cy="460758"/>
          </a:xfrm>
          <a:prstGeom prst="wedgeRoundRectCallout">
            <a:avLst>
              <a:gd name="adj1" fmla="val 106278"/>
              <a:gd name="adj2" fmla="val 20411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Jistič startu a nabíjení</a:t>
            </a:r>
          </a:p>
        </p:txBody>
      </p:sp>
      <p:sp>
        <p:nvSpPr>
          <p:cNvPr id="75" name="Řečová bublina: obdélníkový bublinový popisek se zakulacenými rohy 80">
            <a:extLst>
              <a:ext uri="{FF2B5EF4-FFF2-40B4-BE49-F238E27FC236}">
                <a16:creationId xmlns:a16="http://schemas.microsoft.com/office/drawing/2014/main" xmlns="" id="{ABAAA084-F025-4E57-BF4A-193603FA92DD}"/>
              </a:ext>
            </a:extLst>
          </p:cNvPr>
          <p:cNvSpPr/>
          <p:nvPr/>
        </p:nvSpPr>
        <p:spPr>
          <a:xfrm>
            <a:off x="3714744" y="2428868"/>
            <a:ext cx="877478" cy="357189"/>
          </a:xfrm>
          <a:prstGeom prst="wedgeRoundRectCallout">
            <a:avLst>
              <a:gd name="adj1" fmla="val -96724"/>
              <a:gd name="adj2" fmla="val 256462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Alternátor nabíjení</a:t>
            </a:r>
          </a:p>
        </p:txBody>
      </p:sp>
      <p:sp>
        <p:nvSpPr>
          <p:cNvPr id="76" name="Řečová bublina: obdélníkový bublinový popisek se zakulacenými rohy 71">
            <a:extLst>
              <a:ext uri="{FF2B5EF4-FFF2-40B4-BE49-F238E27FC236}">
                <a16:creationId xmlns:a16="http://schemas.microsoft.com/office/drawing/2014/main" xmlns="" id="{A7E7324C-969D-4228-9CDF-C6CD3F1AAEFC}"/>
              </a:ext>
            </a:extLst>
          </p:cNvPr>
          <p:cNvSpPr/>
          <p:nvPr/>
        </p:nvSpPr>
        <p:spPr>
          <a:xfrm>
            <a:off x="4214810" y="4857760"/>
            <a:ext cx="720080" cy="301047"/>
          </a:xfrm>
          <a:prstGeom prst="wedgeRoundRectCallout">
            <a:avLst>
              <a:gd name="adj1" fmla="val -163356"/>
              <a:gd name="adj2" fmla="val -47125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Relé nabíjení</a:t>
            </a:r>
          </a:p>
        </p:txBody>
      </p:sp>
      <p:sp>
        <p:nvSpPr>
          <p:cNvPr id="77" name="Řečová bublina: obdélníkový bublinový popisek se zakulacenými rohy 71">
            <a:extLst>
              <a:ext uri="{FF2B5EF4-FFF2-40B4-BE49-F238E27FC236}">
                <a16:creationId xmlns:a16="http://schemas.microsoft.com/office/drawing/2014/main" xmlns="" id="{A7E7324C-969D-4228-9CDF-C6CD3F1AAEFC}"/>
              </a:ext>
            </a:extLst>
          </p:cNvPr>
          <p:cNvSpPr/>
          <p:nvPr/>
        </p:nvSpPr>
        <p:spPr>
          <a:xfrm>
            <a:off x="1785918" y="5429264"/>
            <a:ext cx="785818" cy="357190"/>
          </a:xfrm>
          <a:prstGeom prst="wedgeRoundRectCallout">
            <a:avLst>
              <a:gd name="adj1" fmla="val 102302"/>
              <a:gd name="adj2" fmla="val -1185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Regulátor řídí napětí</a:t>
            </a:r>
          </a:p>
        </p:txBody>
      </p:sp>
      <p:sp>
        <p:nvSpPr>
          <p:cNvPr id="78" name="Elipsa 77"/>
          <p:cNvSpPr/>
          <p:nvPr/>
        </p:nvSpPr>
        <p:spPr>
          <a:xfrm>
            <a:off x="2948429" y="3547933"/>
            <a:ext cx="271235" cy="2755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Řečová bublina: obdélníkový bublinový popisek se zakulacenými rohy 80">
            <a:extLst>
              <a:ext uri="{FF2B5EF4-FFF2-40B4-BE49-F238E27FC236}">
                <a16:creationId xmlns:a16="http://schemas.microsoft.com/office/drawing/2014/main" xmlns="" id="{ABAAA084-F025-4E57-BF4A-193603FA92DD}"/>
              </a:ext>
            </a:extLst>
          </p:cNvPr>
          <p:cNvSpPr/>
          <p:nvPr/>
        </p:nvSpPr>
        <p:spPr>
          <a:xfrm>
            <a:off x="642910" y="3000372"/>
            <a:ext cx="877478" cy="571503"/>
          </a:xfrm>
          <a:prstGeom prst="wedgeRoundRectCallout">
            <a:avLst>
              <a:gd name="adj1" fmla="val 167430"/>
              <a:gd name="adj2" fmla="val 67068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Buzení alternátoru nabíjení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500"/>
                            </p:stCondLst>
                            <p:childTnLst>
                              <p:par>
                                <p:cTn id="1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500"/>
                            </p:stCondLst>
                            <p:childTnLst>
                              <p:par>
                                <p:cTn id="1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7000"/>
                            </p:stCondLst>
                            <p:childTnLst>
                              <p:par>
                                <p:cTn id="1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8000"/>
                            </p:stCondLst>
                            <p:childTnLst>
                              <p:par>
                                <p:cTn id="1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8500"/>
                            </p:stCondLst>
                            <p:childTnLst>
                              <p:par>
                                <p:cTn id="18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14" grpId="0" animBg="1"/>
      <p:bldP spid="121" grpId="0" animBg="1"/>
      <p:bldP spid="144" grpId="0" animBg="1"/>
      <p:bldP spid="116" grpId="0" animBg="1"/>
      <p:bldP spid="119" grpId="0" animBg="1"/>
      <p:bldP spid="70" grpId="0" animBg="1"/>
      <p:bldP spid="73" grpId="2" animBg="1"/>
      <p:bldP spid="75" grpId="1" animBg="1"/>
      <p:bldP spid="76" grpId="0" animBg="1"/>
      <p:bldP spid="77" grpId="1" animBg="1"/>
      <p:bldP spid="78" grpId="0" animBg="1"/>
      <p:bldP spid="8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sus K52Ju\Desktop\DEPO\_HNACÍ_VOZIDLA\704\_Scany – kopie_úpravy – pro prezentaci\P135046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075" y="643148"/>
            <a:ext cx="9129850" cy="6091278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OTÁČKY (např. 5° - diesel)</a:t>
            </a:r>
          </a:p>
        </p:txBody>
      </p:sp>
      <p:cxnSp>
        <p:nvCxnSpPr>
          <p:cNvPr id="6" name="Přímá spojovací čára 5"/>
          <p:cNvCxnSpPr>
            <a:cxnSpLocks/>
          </p:cNvCxnSpPr>
          <p:nvPr/>
        </p:nvCxnSpPr>
        <p:spPr>
          <a:xfrm>
            <a:off x="2123466" y="1126640"/>
            <a:ext cx="262" cy="386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>
            <a:cxnSpLocks/>
          </p:cNvCxnSpPr>
          <p:nvPr/>
        </p:nvCxnSpPr>
        <p:spPr>
          <a:xfrm>
            <a:off x="2123467" y="1687985"/>
            <a:ext cx="11661" cy="41586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>
            <a:cxnSpLocks/>
          </p:cNvCxnSpPr>
          <p:nvPr/>
        </p:nvCxnSpPr>
        <p:spPr>
          <a:xfrm>
            <a:off x="2639162" y="1138491"/>
            <a:ext cx="0" cy="3744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>
            <a:cxnSpLocks/>
            <a:endCxn id="15" idx="0"/>
          </p:cNvCxnSpPr>
          <p:nvPr/>
        </p:nvCxnSpPr>
        <p:spPr>
          <a:xfrm>
            <a:off x="2639162" y="1680187"/>
            <a:ext cx="10037" cy="41664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2040100" y="5853402"/>
            <a:ext cx="199595" cy="1541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2550261" y="5846616"/>
            <a:ext cx="197875" cy="1541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ovací čára 19"/>
          <p:cNvCxnSpPr>
            <a:cxnSpLocks/>
          </p:cNvCxnSpPr>
          <p:nvPr/>
        </p:nvCxnSpPr>
        <p:spPr>
          <a:xfrm>
            <a:off x="2135128" y="6016571"/>
            <a:ext cx="0" cy="3902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>
            <a:cxnSpLocks/>
          </p:cNvCxnSpPr>
          <p:nvPr/>
        </p:nvCxnSpPr>
        <p:spPr>
          <a:xfrm>
            <a:off x="2649720" y="6016571"/>
            <a:ext cx="0" cy="3413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>
            <a:cxnSpLocks/>
          </p:cNvCxnSpPr>
          <p:nvPr/>
        </p:nvCxnSpPr>
        <p:spPr>
          <a:xfrm flipV="1">
            <a:off x="2239695" y="4425480"/>
            <a:ext cx="2291624" cy="1392986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>
            <a:cxnSpLocks/>
          </p:cNvCxnSpPr>
          <p:nvPr/>
        </p:nvCxnSpPr>
        <p:spPr>
          <a:xfrm flipV="1">
            <a:off x="2722969" y="4604878"/>
            <a:ext cx="1117448" cy="1174746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ipsa 30"/>
          <p:cNvSpPr/>
          <p:nvPr/>
        </p:nvSpPr>
        <p:spPr>
          <a:xfrm>
            <a:off x="4352724" y="4026044"/>
            <a:ext cx="357190" cy="35719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Elipsa 31"/>
          <p:cNvSpPr/>
          <p:nvPr/>
        </p:nvSpPr>
        <p:spPr>
          <a:xfrm>
            <a:off x="3781220" y="4303926"/>
            <a:ext cx="357190" cy="35719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6" name="Přímá spojovací čára 35"/>
          <p:cNvCxnSpPr>
            <a:cxnSpLocks/>
          </p:cNvCxnSpPr>
          <p:nvPr/>
        </p:nvCxnSpPr>
        <p:spPr>
          <a:xfrm>
            <a:off x="3105794" y="936439"/>
            <a:ext cx="0" cy="7362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čára 37"/>
          <p:cNvCxnSpPr>
            <a:cxnSpLocks/>
          </p:cNvCxnSpPr>
          <p:nvPr/>
        </p:nvCxnSpPr>
        <p:spPr>
          <a:xfrm>
            <a:off x="3105794" y="1669507"/>
            <a:ext cx="3981519" cy="106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čára 39"/>
          <p:cNvCxnSpPr>
            <a:cxnSpLocks/>
          </p:cNvCxnSpPr>
          <p:nvPr/>
        </p:nvCxnSpPr>
        <p:spPr>
          <a:xfrm>
            <a:off x="3523699" y="1655517"/>
            <a:ext cx="3379" cy="5590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čára 41"/>
          <p:cNvCxnSpPr>
            <a:cxnSpLocks/>
          </p:cNvCxnSpPr>
          <p:nvPr/>
        </p:nvCxnSpPr>
        <p:spPr>
          <a:xfrm flipH="1">
            <a:off x="3524311" y="2376007"/>
            <a:ext cx="1588" cy="5161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čára 43"/>
          <p:cNvCxnSpPr>
            <a:cxnSpLocks/>
          </p:cNvCxnSpPr>
          <p:nvPr/>
        </p:nvCxnSpPr>
        <p:spPr>
          <a:xfrm>
            <a:off x="3530866" y="3070787"/>
            <a:ext cx="7822" cy="14694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čára 45"/>
          <p:cNvCxnSpPr>
            <a:cxnSpLocks/>
          </p:cNvCxnSpPr>
          <p:nvPr/>
        </p:nvCxnSpPr>
        <p:spPr>
          <a:xfrm>
            <a:off x="3527078" y="4527554"/>
            <a:ext cx="6858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čára 47"/>
          <p:cNvCxnSpPr>
            <a:cxnSpLocks/>
          </p:cNvCxnSpPr>
          <p:nvPr/>
        </p:nvCxnSpPr>
        <p:spPr>
          <a:xfrm flipV="1">
            <a:off x="4226981" y="4221827"/>
            <a:ext cx="4137" cy="3183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čára 49"/>
          <p:cNvCxnSpPr>
            <a:cxnSpLocks/>
          </p:cNvCxnSpPr>
          <p:nvPr/>
        </p:nvCxnSpPr>
        <p:spPr>
          <a:xfrm>
            <a:off x="4231118" y="4229377"/>
            <a:ext cx="6674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ravoúhlá spojovací čára 51"/>
          <p:cNvCxnSpPr>
            <a:cxnSpLocks/>
          </p:cNvCxnSpPr>
          <p:nvPr/>
        </p:nvCxnSpPr>
        <p:spPr>
          <a:xfrm flipV="1">
            <a:off x="4898572" y="4107152"/>
            <a:ext cx="902890" cy="122225"/>
          </a:xfrm>
          <a:prstGeom prst="bentConnector3">
            <a:avLst>
              <a:gd name="adj1" fmla="val -63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ovací čára 55"/>
          <p:cNvCxnSpPr>
            <a:cxnSpLocks/>
          </p:cNvCxnSpPr>
          <p:nvPr/>
        </p:nvCxnSpPr>
        <p:spPr>
          <a:xfrm>
            <a:off x="5822304" y="4091063"/>
            <a:ext cx="90018" cy="1873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čára 57"/>
          <p:cNvCxnSpPr>
            <a:cxnSpLocks/>
            <a:endCxn id="59" idx="0"/>
          </p:cNvCxnSpPr>
          <p:nvPr/>
        </p:nvCxnSpPr>
        <p:spPr>
          <a:xfrm>
            <a:off x="5893603" y="4245218"/>
            <a:ext cx="18637" cy="16081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bdélník 58"/>
          <p:cNvSpPr/>
          <p:nvPr/>
        </p:nvSpPr>
        <p:spPr>
          <a:xfrm>
            <a:off x="5811988" y="5853401"/>
            <a:ext cx="200503" cy="1541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1" name="Přímá spojovací čára 60"/>
          <p:cNvCxnSpPr>
            <a:cxnSpLocks/>
            <a:stCxn id="59" idx="2"/>
          </p:cNvCxnSpPr>
          <p:nvPr/>
        </p:nvCxnSpPr>
        <p:spPr>
          <a:xfrm>
            <a:off x="5912240" y="6007556"/>
            <a:ext cx="4631" cy="3644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Elipsa 67"/>
          <p:cNvSpPr/>
          <p:nvPr/>
        </p:nvSpPr>
        <p:spPr>
          <a:xfrm>
            <a:off x="6700184" y="3636565"/>
            <a:ext cx="357190" cy="35719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0" name="Přímá spojovací šipka 69"/>
          <p:cNvCxnSpPr>
            <a:cxnSpLocks/>
            <a:endCxn id="68" idx="3"/>
          </p:cNvCxnSpPr>
          <p:nvPr/>
        </p:nvCxnSpPr>
        <p:spPr>
          <a:xfrm flipV="1">
            <a:off x="6042273" y="3941446"/>
            <a:ext cx="710220" cy="1863818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ovací čára 76"/>
          <p:cNvCxnSpPr>
            <a:cxnSpLocks/>
            <a:endCxn id="123" idx="3"/>
          </p:cNvCxnSpPr>
          <p:nvPr/>
        </p:nvCxnSpPr>
        <p:spPr>
          <a:xfrm>
            <a:off x="6813162" y="1687985"/>
            <a:ext cx="4968" cy="13847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ovací čára 78"/>
          <p:cNvCxnSpPr>
            <a:cxnSpLocks/>
          </p:cNvCxnSpPr>
          <p:nvPr/>
        </p:nvCxnSpPr>
        <p:spPr>
          <a:xfrm flipH="1">
            <a:off x="6344597" y="4770666"/>
            <a:ext cx="123656" cy="18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ovací čára 80"/>
          <p:cNvCxnSpPr>
            <a:cxnSpLocks/>
          </p:cNvCxnSpPr>
          <p:nvPr/>
        </p:nvCxnSpPr>
        <p:spPr>
          <a:xfrm>
            <a:off x="6362431" y="4770666"/>
            <a:ext cx="0" cy="16081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ovací čára 82"/>
          <p:cNvCxnSpPr>
            <a:cxnSpLocks/>
            <a:endCxn id="124" idx="3"/>
          </p:cNvCxnSpPr>
          <p:nvPr/>
        </p:nvCxnSpPr>
        <p:spPr>
          <a:xfrm>
            <a:off x="7087314" y="1702095"/>
            <a:ext cx="0" cy="13601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ovací čára 84"/>
          <p:cNvCxnSpPr>
            <a:cxnSpLocks/>
          </p:cNvCxnSpPr>
          <p:nvPr/>
        </p:nvCxnSpPr>
        <p:spPr>
          <a:xfrm flipH="1">
            <a:off x="6622879" y="4967334"/>
            <a:ext cx="4694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Přímá spojovací čára 87"/>
          <p:cNvCxnSpPr>
            <a:cxnSpLocks/>
          </p:cNvCxnSpPr>
          <p:nvPr/>
        </p:nvCxnSpPr>
        <p:spPr>
          <a:xfrm>
            <a:off x="6588881" y="4967334"/>
            <a:ext cx="0" cy="14115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ovací čára 92"/>
          <p:cNvCxnSpPr>
            <a:cxnSpLocks/>
          </p:cNvCxnSpPr>
          <p:nvPr/>
        </p:nvCxnSpPr>
        <p:spPr>
          <a:xfrm flipH="1">
            <a:off x="1067570" y="1133227"/>
            <a:ext cx="1" cy="3571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ovací čára 94"/>
          <p:cNvCxnSpPr>
            <a:cxnSpLocks/>
            <a:endCxn id="96" idx="0"/>
          </p:cNvCxnSpPr>
          <p:nvPr/>
        </p:nvCxnSpPr>
        <p:spPr>
          <a:xfrm>
            <a:off x="1067057" y="1680187"/>
            <a:ext cx="8401" cy="41421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bdélník 95"/>
          <p:cNvSpPr/>
          <p:nvPr/>
        </p:nvSpPr>
        <p:spPr>
          <a:xfrm>
            <a:off x="973281" y="5822373"/>
            <a:ext cx="204353" cy="1654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9" name="Přímá spojovací čára 98"/>
          <p:cNvCxnSpPr>
            <a:cxnSpLocks/>
          </p:cNvCxnSpPr>
          <p:nvPr/>
        </p:nvCxnSpPr>
        <p:spPr>
          <a:xfrm>
            <a:off x="1067057" y="6000768"/>
            <a:ext cx="0" cy="3780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Elipsa 99"/>
          <p:cNvSpPr/>
          <p:nvPr/>
        </p:nvSpPr>
        <p:spPr>
          <a:xfrm>
            <a:off x="3322130" y="2785953"/>
            <a:ext cx="357190" cy="35719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2" name="Přímá spojovací šipka 101"/>
          <p:cNvCxnSpPr>
            <a:cxnSpLocks/>
          </p:cNvCxnSpPr>
          <p:nvPr/>
        </p:nvCxnSpPr>
        <p:spPr>
          <a:xfrm flipV="1">
            <a:off x="1168899" y="3072373"/>
            <a:ext cx="2218184" cy="2699787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Přímá spojovací čára 103"/>
          <p:cNvCxnSpPr>
            <a:cxnSpLocks/>
            <a:endCxn id="106" idx="0"/>
          </p:cNvCxnSpPr>
          <p:nvPr/>
        </p:nvCxnSpPr>
        <p:spPr>
          <a:xfrm>
            <a:off x="3109180" y="1680187"/>
            <a:ext cx="14318" cy="4175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bdélník 105"/>
          <p:cNvSpPr/>
          <p:nvPr/>
        </p:nvSpPr>
        <p:spPr>
          <a:xfrm>
            <a:off x="3019833" y="5855195"/>
            <a:ext cx="207329" cy="161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8" name="Přímá spojovací čára 107"/>
          <p:cNvCxnSpPr>
            <a:cxnSpLocks/>
          </p:cNvCxnSpPr>
          <p:nvPr/>
        </p:nvCxnSpPr>
        <p:spPr>
          <a:xfrm flipH="1">
            <a:off x="3123498" y="6016570"/>
            <a:ext cx="3986" cy="3622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Elipsa 108"/>
          <p:cNvSpPr/>
          <p:nvPr/>
        </p:nvSpPr>
        <p:spPr>
          <a:xfrm>
            <a:off x="3360093" y="2100630"/>
            <a:ext cx="357190" cy="35719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1" name="Přímá spojovací šipka 110"/>
          <p:cNvCxnSpPr>
            <a:cxnSpLocks/>
          </p:cNvCxnSpPr>
          <p:nvPr/>
        </p:nvCxnSpPr>
        <p:spPr>
          <a:xfrm flipV="1">
            <a:off x="3202540" y="2475476"/>
            <a:ext cx="234576" cy="3329788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bdélník 122">
            <a:extLst>
              <a:ext uri="{FF2B5EF4-FFF2-40B4-BE49-F238E27FC236}">
                <a16:creationId xmlns:a16="http://schemas.microsoft.com/office/drawing/2014/main" xmlns="" id="{ABB0EAA1-407E-4AF3-B9B1-AF2F64F7D161}"/>
              </a:ext>
            </a:extLst>
          </p:cNvPr>
          <p:cNvSpPr/>
          <p:nvPr/>
        </p:nvSpPr>
        <p:spPr>
          <a:xfrm rot="16200000">
            <a:off x="6712690" y="3133845"/>
            <a:ext cx="210879" cy="886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4" name="Obdélník 123">
            <a:extLst>
              <a:ext uri="{FF2B5EF4-FFF2-40B4-BE49-F238E27FC236}">
                <a16:creationId xmlns:a16="http://schemas.microsoft.com/office/drawing/2014/main" xmlns="" id="{8B3EFB1E-7462-43AC-8713-DBC052CF0652}"/>
              </a:ext>
            </a:extLst>
          </p:cNvPr>
          <p:cNvSpPr/>
          <p:nvPr/>
        </p:nvSpPr>
        <p:spPr>
          <a:xfrm rot="16200000">
            <a:off x="6981874" y="3123380"/>
            <a:ext cx="210879" cy="886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49" name="Přímá spojnice 2048">
            <a:extLst>
              <a:ext uri="{FF2B5EF4-FFF2-40B4-BE49-F238E27FC236}">
                <a16:creationId xmlns:a16="http://schemas.microsoft.com/office/drawing/2014/main" xmlns="" id="{877CF7D1-9C4A-46E4-AAD7-F1A51D147764}"/>
              </a:ext>
            </a:extLst>
          </p:cNvPr>
          <p:cNvCxnSpPr>
            <a:cxnSpLocks/>
            <a:stCxn id="124" idx="1"/>
          </p:cNvCxnSpPr>
          <p:nvPr/>
        </p:nvCxnSpPr>
        <p:spPr>
          <a:xfrm>
            <a:off x="7087314" y="3273136"/>
            <a:ext cx="4966" cy="166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Přímá spojnice 2051">
            <a:extLst>
              <a:ext uri="{FF2B5EF4-FFF2-40B4-BE49-F238E27FC236}">
                <a16:creationId xmlns:a16="http://schemas.microsoft.com/office/drawing/2014/main" xmlns="" id="{F24FD9B0-A5BB-4F5B-8CD1-2FC8BF5E6B00}"/>
              </a:ext>
            </a:extLst>
          </p:cNvPr>
          <p:cNvCxnSpPr>
            <a:cxnSpLocks/>
            <a:stCxn id="123" idx="1"/>
          </p:cNvCxnSpPr>
          <p:nvPr/>
        </p:nvCxnSpPr>
        <p:spPr>
          <a:xfrm>
            <a:off x="6818130" y="3283602"/>
            <a:ext cx="1276" cy="14870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Přímá spojnice 2053">
            <a:extLst>
              <a:ext uri="{FF2B5EF4-FFF2-40B4-BE49-F238E27FC236}">
                <a16:creationId xmlns:a16="http://schemas.microsoft.com/office/drawing/2014/main" xmlns="" id="{041851B6-9B0F-4D49-8D2D-F80AD9F0A2A6}"/>
              </a:ext>
            </a:extLst>
          </p:cNvPr>
          <p:cNvCxnSpPr/>
          <p:nvPr/>
        </p:nvCxnSpPr>
        <p:spPr>
          <a:xfrm flipH="1">
            <a:off x="6713488" y="4776439"/>
            <a:ext cx="1059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ál 56">
            <a:extLst>
              <a:ext uri="{FF2B5EF4-FFF2-40B4-BE49-F238E27FC236}">
                <a16:creationId xmlns:a16="http://schemas.microsoft.com/office/drawing/2014/main" xmlns="" id="{E94033C6-F7DC-41A3-9481-ECC12AFC45E3}"/>
              </a:ext>
            </a:extLst>
          </p:cNvPr>
          <p:cNvSpPr/>
          <p:nvPr/>
        </p:nvSpPr>
        <p:spPr>
          <a:xfrm>
            <a:off x="6475383" y="4661116"/>
            <a:ext cx="224801" cy="2191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Řečová bublina: obdélníkový bublinový popisek se zakulacenými rohy 65">
            <a:extLst>
              <a:ext uri="{FF2B5EF4-FFF2-40B4-BE49-F238E27FC236}">
                <a16:creationId xmlns:a16="http://schemas.microsoft.com/office/drawing/2014/main" xmlns="" id="{487FD5C8-AD74-4333-9863-4152CB4B7EA3}"/>
              </a:ext>
            </a:extLst>
          </p:cNvPr>
          <p:cNvSpPr/>
          <p:nvPr/>
        </p:nvSpPr>
        <p:spPr>
          <a:xfrm>
            <a:off x="3538688" y="1148070"/>
            <a:ext cx="971540" cy="301047"/>
          </a:xfrm>
          <a:prstGeom prst="wedgeRoundRectCallout">
            <a:avLst>
              <a:gd name="adj1" fmla="val -72198"/>
              <a:gd name="adj2" fmla="val 2360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Jistič stavěče</a:t>
            </a:r>
          </a:p>
        </p:txBody>
      </p:sp>
      <p:sp>
        <p:nvSpPr>
          <p:cNvPr id="60" name="Řečová bublina: obdélníkový bublinový popisek se zakulacenými rohy 72">
            <a:extLst>
              <a:ext uri="{FF2B5EF4-FFF2-40B4-BE49-F238E27FC236}">
                <a16:creationId xmlns:a16="http://schemas.microsoft.com/office/drawing/2014/main" xmlns="" id="{810F2397-6018-493F-ABB6-19237B766838}"/>
              </a:ext>
            </a:extLst>
          </p:cNvPr>
          <p:cNvSpPr/>
          <p:nvPr/>
        </p:nvSpPr>
        <p:spPr>
          <a:xfrm>
            <a:off x="3499636" y="6280865"/>
            <a:ext cx="801896" cy="500066"/>
          </a:xfrm>
          <a:prstGeom prst="wedgeRoundRectCallout">
            <a:avLst>
              <a:gd name="adj1" fmla="val -86676"/>
              <a:gd name="adj2" fmla="val -80681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Relé chodu NM sepnuto</a:t>
            </a:r>
          </a:p>
        </p:txBody>
      </p:sp>
      <p:sp>
        <p:nvSpPr>
          <p:cNvPr id="62" name="Řečová bublina: obdélníkový bublinový popisek se zakulacenými rohy 74">
            <a:extLst>
              <a:ext uri="{FF2B5EF4-FFF2-40B4-BE49-F238E27FC236}">
                <a16:creationId xmlns:a16="http://schemas.microsoft.com/office/drawing/2014/main" xmlns="" id="{2117642F-CF0B-43CA-AF6B-3BF69082EF05}"/>
              </a:ext>
            </a:extLst>
          </p:cNvPr>
          <p:cNvSpPr/>
          <p:nvPr/>
        </p:nvSpPr>
        <p:spPr>
          <a:xfrm>
            <a:off x="35496" y="692696"/>
            <a:ext cx="663164" cy="372485"/>
          </a:xfrm>
          <a:prstGeom prst="wedgeRoundRectCallout">
            <a:avLst>
              <a:gd name="adj1" fmla="val 86659"/>
              <a:gd name="adj2" fmla="val 176033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Směr DIESEL</a:t>
            </a:r>
          </a:p>
        </p:txBody>
      </p:sp>
      <p:sp>
        <p:nvSpPr>
          <p:cNvPr id="63" name="Řečová bublina: obdélníkový bublinový popisek se zakulacenými rohy 74">
            <a:extLst>
              <a:ext uri="{FF2B5EF4-FFF2-40B4-BE49-F238E27FC236}">
                <a16:creationId xmlns:a16="http://schemas.microsoft.com/office/drawing/2014/main" xmlns="" id="{2117642F-CF0B-43CA-AF6B-3BF69082EF05}"/>
              </a:ext>
            </a:extLst>
          </p:cNvPr>
          <p:cNvSpPr/>
          <p:nvPr/>
        </p:nvSpPr>
        <p:spPr>
          <a:xfrm>
            <a:off x="7145" y="2179629"/>
            <a:ext cx="857256" cy="642942"/>
          </a:xfrm>
          <a:prstGeom prst="wedgeRoundRectCallout">
            <a:avLst>
              <a:gd name="adj1" fmla="val 22673"/>
              <a:gd name="adj2" fmla="val -133516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jízdě napájení od stykače buzení</a:t>
            </a:r>
          </a:p>
        </p:txBody>
      </p:sp>
      <p:sp>
        <p:nvSpPr>
          <p:cNvPr id="64" name="Řečová bublina: obdélníkový bublinový popisek se zakulacenými rohy 74">
            <a:extLst>
              <a:ext uri="{FF2B5EF4-FFF2-40B4-BE49-F238E27FC236}">
                <a16:creationId xmlns:a16="http://schemas.microsoft.com/office/drawing/2014/main" xmlns="" id="{2117642F-CF0B-43CA-AF6B-3BF69082EF05}"/>
              </a:ext>
            </a:extLst>
          </p:cNvPr>
          <p:cNvSpPr/>
          <p:nvPr/>
        </p:nvSpPr>
        <p:spPr>
          <a:xfrm>
            <a:off x="1266472" y="676893"/>
            <a:ext cx="857256" cy="357190"/>
          </a:xfrm>
          <a:prstGeom prst="wedgeRoundRectCallout">
            <a:avLst>
              <a:gd name="adj1" fmla="val 40912"/>
              <a:gd name="adj2" fmla="val 173476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Jízdní páka na 5.stupni</a:t>
            </a:r>
          </a:p>
        </p:txBody>
      </p:sp>
      <p:sp>
        <p:nvSpPr>
          <p:cNvPr id="65" name="Řečová bublina: obdélníkový bublinový popisek se zakulacenými rohy 74">
            <a:extLst>
              <a:ext uri="{FF2B5EF4-FFF2-40B4-BE49-F238E27FC236}">
                <a16:creationId xmlns:a16="http://schemas.microsoft.com/office/drawing/2014/main" xmlns="" id="{2117642F-CF0B-43CA-AF6B-3BF69082EF05}"/>
              </a:ext>
            </a:extLst>
          </p:cNvPr>
          <p:cNvSpPr/>
          <p:nvPr/>
        </p:nvSpPr>
        <p:spPr>
          <a:xfrm>
            <a:off x="1266472" y="671524"/>
            <a:ext cx="857256" cy="357190"/>
          </a:xfrm>
          <a:prstGeom prst="wedgeRoundRectCallout">
            <a:avLst>
              <a:gd name="adj1" fmla="val 98419"/>
              <a:gd name="adj2" fmla="val 189787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Jízdní páka na 5.stupni</a:t>
            </a:r>
          </a:p>
        </p:txBody>
      </p:sp>
      <p:sp>
        <p:nvSpPr>
          <p:cNvPr id="66" name="Řečová bublina: obdélníkový bublinový popisek se zakulacenými rohy 74">
            <a:extLst>
              <a:ext uri="{FF2B5EF4-FFF2-40B4-BE49-F238E27FC236}">
                <a16:creationId xmlns:a16="http://schemas.microsoft.com/office/drawing/2014/main" xmlns="" id="{2117642F-CF0B-43CA-AF6B-3BF69082EF05}"/>
              </a:ext>
            </a:extLst>
          </p:cNvPr>
          <p:cNvSpPr/>
          <p:nvPr/>
        </p:nvSpPr>
        <p:spPr>
          <a:xfrm>
            <a:off x="97979" y="5013176"/>
            <a:ext cx="642942" cy="357190"/>
          </a:xfrm>
          <a:prstGeom prst="wedgeRoundRectCallout">
            <a:avLst>
              <a:gd name="adj1" fmla="val 72319"/>
              <a:gd name="adj2" fmla="val 148814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Relé výkonu</a:t>
            </a:r>
          </a:p>
        </p:txBody>
      </p:sp>
      <p:sp>
        <p:nvSpPr>
          <p:cNvPr id="67" name="Řečová bublina: obdélníkový bublinový popisek se zakulacenými rohy 72">
            <a:extLst>
              <a:ext uri="{FF2B5EF4-FFF2-40B4-BE49-F238E27FC236}">
                <a16:creationId xmlns:a16="http://schemas.microsoft.com/office/drawing/2014/main" xmlns="" id="{810F2397-6018-493F-ABB6-19237B766838}"/>
              </a:ext>
            </a:extLst>
          </p:cNvPr>
          <p:cNvSpPr/>
          <p:nvPr/>
        </p:nvSpPr>
        <p:spPr>
          <a:xfrm>
            <a:off x="1115616" y="6427449"/>
            <a:ext cx="714380" cy="357190"/>
          </a:xfrm>
          <a:prstGeom prst="wedgeRoundRectCallout">
            <a:avLst>
              <a:gd name="adj1" fmla="val 75511"/>
              <a:gd name="adj2" fmla="val -137194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Palivové relé</a:t>
            </a:r>
          </a:p>
        </p:txBody>
      </p:sp>
      <p:sp>
        <p:nvSpPr>
          <p:cNvPr id="69" name="Řečová bublina: obdélníkový bublinový popisek se zakulacenými rohy 72">
            <a:extLst>
              <a:ext uri="{FF2B5EF4-FFF2-40B4-BE49-F238E27FC236}">
                <a16:creationId xmlns:a16="http://schemas.microsoft.com/office/drawing/2014/main" xmlns="" id="{810F2397-6018-493F-ABB6-19237B766838}"/>
              </a:ext>
            </a:extLst>
          </p:cNvPr>
          <p:cNvSpPr/>
          <p:nvPr/>
        </p:nvSpPr>
        <p:spPr>
          <a:xfrm>
            <a:off x="1115616" y="6427449"/>
            <a:ext cx="714380" cy="357190"/>
          </a:xfrm>
          <a:prstGeom prst="wedgeRoundRectCallout">
            <a:avLst>
              <a:gd name="adj1" fmla="val 147283"/>
              <a:gd name="adj2" fmla="val -147295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Palivové relé</a:t>
            </a:r>
          </a:p>
        </p:txBody>
      </p:sp>
      <p:sp>
        <p:nvSpPr>
          <p:cNvPr id="71" name="Řečová bublina: obdélníkový bublinový popisek se zakulacenými rohy 72">
            <a:extLst>
              <a:ext uri="{FF2B5EF4-FFF2-40B4-BE49-F238E27FC236}">
                <a16:creationId xmlns:a16="http://schemas.microsoft.com/office/drawing/2014/main" xmlns="" id="{810F2397-6018-493F-ABB6-19237B766838}"/>
              </a:ext>
            </a:extLst>
          </p:cNvPr>
          <p:cNvSpPr/>
          <p:nvPr/>
        </p:nvSpPr>
        <p:spPr>
          <a:xfrm>
            <a:off x="4896251" y="6427449"/>
            <a:ext cx="714380" cy="357190"/>
          </a:xfrm>
          <a:prstGeom prst="wedgeRoundRectCallout">
            <a:avLst>
              <a:gd name="adj1" fmla="val 67117"/>
              <a:gd name="adj2" fmla="val -151796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Relé DO otáček</a:t>
            </a:r>
          </a:p>
        </p:txBody>
      </p:sp>
      <p:sp>
        <p:nvSpPr>
          <p:cNvPr id="73" name="Řečová bublina: obdélníkový bublinový popisek se zakulacenými rohy 72">
            <a:extLst>
              <a:ext uri="{FF2B5EF4-FFF2-40B4-BE49-F238E27FC236}">
                <a16:creationId xmlns:a16="http://schemas.microsoft.com/office/drawing/2014/main" xmlns="" id="{810F2397-6018-493F-ABB6-19237B766838}"/>
              </a:ext>
            </a:extLst>
          </p:cNvPr>
          <p:cNvSpPr/>
          <p:nvPr/>
        </p:nvSpPr>
        <p:spPr>
          <a:xfrm>
            <a:off x="7014179" y="5129218"/>
            <a:ext cx="1071570" cy="357190"/>
          </a:xfrm>
          <a:prstGeom prst="wedgeRoundRectCallout">
            <a:avLst>
              <a:gd name="adj1" fmla="val -78597"/>
              <a:gd name="adj2" fmla="val -45493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Budící vinutí motoru stavěče</a:t>
            </a:r>
          </a:p>
        </p:txBody>
      </p:sp>
      <p:sp>
        <p:nvSpPr>
          <p:cNvPr id="74" name="Řečová bublina: obdélníkový bublinový popisek se zakulacenými rohy 72">
            <a:extLst>
              <a:ext uri="{FF2B5EF4-FFF2-40B4-BE49-F238E27FC236}">
                <a16:creationId xmlns:a16="http://schemas.microsoft.com/office/drawing/2014/main" xmlns="" id="{810F2397-6018-493F-ABB6-19237B766838}"/>
              </a:ext>
            </a:extLst>
          </p:cNvPr>
          <p:cNvSpPr/>
          <p:nvPr/>
        </p:nvSpPr>
        <p:spPr>
          <a:xfrm>
            <a:off x="7143768" y="3786190"/>
            <a:ext cx="714380" cy="500066"/>
          </a:xfrm>
          <a:prstGeom prst="wedgeRoundRectCallout">
            <a:avLst>
              <a:gd name="adj1" fmla="val -119442"/>
              <a:gd name="adj2" fmla="val 104631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Kotva motoru stavěče</a:t>
            </a:r>
          </a:p>
        </p:txBody>
      </p:sp>
      <p:sp>
        <p:nvSpPr>
          <p:cNvPr id="75" name="Řečová bublina: obdélníkový bublinový popisek se zakulacenými rohy 65">
            <a:extLst>
              <a:ext uri="{FF2B5EF4-FFF2-40B4-BE49-F238E27FC236}">
                <a16:creationId xmlns:a16="http://schemas.microsoft.com/office/drawing/2014/main" xmlns="" id="{487FD5C8-AD74-4333-9863-4152CB4B7EA3}"/>
              </a:ext>
            </a:extLst>
          </p:cNvPr>
          <p:cNvSpPr/>
          <p:nvPr/>
        </p:nvSpPr>
        <p:spPr>
          <a:xfrm>
            <a:off x="5986882" y="1169274"/>
            <a:ext cx="1285884" cy="301047"/>
          </a:xfrm>
          <a:prstGeom prst="wedgeRoundRectCallout">
            <a:avLst>
              <a:gd name="adj1" fmla="val -65247"/>
              <a:gd name="adj2" fmla="val 396965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Doběhový spínač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000"/>
                            </p:stCondLst>
                            <p:childTnLst>
                              <p:par>
                                <p:cTn id="1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500"/>
                            </p:stCondLst>
                            <p:childTnLst>
                              <p:par>
                                <p:cTn id="2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000"/>
                            </p:stCondLst>
                            <p:childTnLst>
                              <p:par>
                                <p:cTn id="2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500"/>
                            </p:stCondLst>
                            <p:childTnLst>
                              <p:par>
                                <p:cTn id="2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000"/>
                            </p:stCondLst>
                            <p:childTnLst>
                              <p:par>
                                <p:cTn id="2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4500"/>
                            </p:stCondLst>
                            <p:childTnLst>
                              <p:par>
                                <p:cTn id="2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500"/>
                            </p:stCondLst>
                            <p:childTnLst>
                              <p:par>
                                <p:cTn id="2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6000"/>
                            </p:stCondLst>
                            <p:childTnLst>
                              <p:par>
                                <p:cTn id="2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00"/>
                            </p:stCondLst>
                            <p:childTnLst>
                              <p:par>
                                <p:cTn id="2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500"/>
                            </p:stCondLst>
                            <p:childTnLst>
                              <p:par>
                                <p:cTn id="2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500"/>
                            </p:stCondLst>
                            <p:childTnLst>
                              <p:par>
                                <p:cTn id="2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3000"/>
                            </p:stCondLst>
                            <p:childTnLst>
                              <p:par>
                                <p:cTn id="2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3500"/>
                            </p:stCondLst>
                            <p:childTnLst>
                              <p:par>
                                <p:cTn id="2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000"/>
                            </p:stCondLst>
                            <p:childTnLst>
                              <p:par>
                                <p:cTn id="2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4500"/>
                            </p:stCondLst>
                            <p:childTnLst>
                              <p:par>
                                <p:cTn id="2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0"/>
                            </p:stCondLst>
                            <p:childTnLst>
                              <p:par>
                                <p:cTn id="2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5500"/>
                            </p:stCondLst>
                            <p:childTnLst>
                              <p:par>
                                <p:cTn id="29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1" grpId="0" animBg="1"/>
      <p:bldP spid="32" grpId="0" animBg="1"/>
      <p:bldP spid="59" grpId="0" animBg="1"/>
      <p:bldP spid="68" grpId="0" animBg="1"/>
      <p:bldP spid="96" grpId="0" animBg="1"/>
      <p:bldP spid="100" grpId="0" animBg="1"/>
      <p:bldP spid="106" grpId="0" animBg="1"/>
      <p:bldP spid="109" grpId="0" animBg="1"/>
      <p:bldP spid="123" grpId="0" animBg="1"/>
      <p:bldP spid="124" grpId="0" animBg="1"/>
      <p:bldP spid="57" grpId="0" animBg="1"/>
      <p:bldP spid="55" grpId="0" animBg="1"/>
      <p:bldP spid="62" grpId="1" animBg="1"/>
      <p:bldP spid="63" grpId="1" animBg="1"/>
      <p:bldP spid="64" grpId="0" animBg="1"/>
      <p:bldP spid="65" grpId="0" animBg="1"/>
      <p:bldP spid="66" grpId="0" animBg="1"/>
      <p:bldP spid="67" grpId="0" animBg="1"/>
      <p:bldP spid="69" grpId="0" animBg="1"/>
      <p:bldP spid="71" grpId="0" animBg="1"/>
      <p:bldP spid="73" grpId="0" animBg="1"/>
      <p:bldP spid="74" grpId="0" animBg="1"/>
      <p:bldP spid="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STOP MOTORU</a:t>
            </a:r>
          </a:p>
        </p:txBody>
      </p:sp>
      <p:pic>
        <p:nvPicPr>
          <p:cNvPr id="1028" name="Picture 4" descr="C:\Users\Asus K52Ju\Desktop\DEPO\_HNACÍ_VOZIDLA\704\_Scany – kopie_úpravy – pro prezentaci\P135046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075" y="643148"/>
            <a:ext cx="9129850" cy="6091278"/>
          </a:xfrm>
          <a:prstGeom prst="rect">
            <a:avLst/>
          </a:prstGeom>
          <a:noFill/>
        </p:spPr>
      </p:pic>
      <p:cxnSp>
        <p:nvCxnSpPr>
          <p:cNvPr id="8" name="Přímá spojovací čára 7"/>
          <p:cNvCxnSpPr>
            <a:cxnSpLocks/>
          </p:cNvCxnSpPr>
          <p:nvPr/>
        </p:nvCxnSpPr>
        <p:spPr>
          <a:xfrm>
            <a:off x="3109156" y="980728"/>
            <a:ext cx="0" cy="10801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>
            <a:cxnSpLocks/>
            <a:endCxn id="11" idx="0"/>
          </p:cNvCxnSpPr>
          <p:nvPr/>
        </p:nvCxnSpPr>
        <p:spPr>
          <a:xfrm>
            <a:off x="3109156" y="2204864"/>
            <a:ext cx="12491" cy="36530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3014917" y="5857892"/>
            <a:ext cx="213459" cy="1428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ovací čára 11"/>
          <p:cNvCxnSpPr>
            <a:cxnSpLocks/>
            <a:stCxn id="11" idx="2"/>
          </p:cNvCxnSpPr>
          <p:nvPr/>
        </p:nvCxnSpPr>
        <p:spPr>
          <a:xfrm flipH="1">
            <a:off x="3119205" y="6000768"/>
            <a:ext cx="2442" cy="3805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>
            <a:cxnSpLocks/>
          </p:cNvCxnSpPr>
          <p:nvPr/>
        </p:nvCxnSpPr>
        <p:spPr>
          <a:xfrm flipV="1">
            <a:off x="3109156" y="1671522"/>
            <a:ext cx="3983125" cy="32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>
            <a:cxnSpLocks/>
          </p:cNvCxnSpPr>
          <p:nvPr/>
        </p:nvCxnSpPr>
        <p:spPr>
          <a:xfrm>
            <a:off x="5464459" y="1671522"/>
            <a:ext cx="0" cy="3644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>
            <a:cxnSpLocks/>
          </p:cNvCxnSpPr>
          <p:nvPr/>
        </p:nvCxnSpPr>
        <p:spPr>
          <a:xfrm>
            <a:off x="5464459" y="2214554"/>
            <a:ext cx="0" cy="491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>
            <a:cxnSpLocks/>
          </p:cNvCxnSpPr>
          <p:nvPr/>
        </p:nvCxnSpPr>
        <p:spPr>
          <a:xfrm>
            <a:off x="5489862" y="2706303"/>
            <a:ext cx="29658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>
            <a:cxnSpLocks/>
          </p:cNvCxnSpPr>
          <p:nvPr/>
        </p:nvCxnSpPr>
        <p:spPr>
          <a:xfrm flipH="1">
            <a:off x="5696320" y="2691854"/>
            <a:ext cx="96518" cy="2787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čára 25"/>
          <p:cNvCxnSpPr>
            <a:cxnSpLocks/>
          </p:cNvCxnSpPr>
          <p:nvPr/>
        </p:nvCxnSpPr>
        <p:spPr>
          <a:xfrm flipH="1">
            <a:off x="5689928" y="2970581"/>
            <a:ext cx="1" cy="25098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>
            <a:cxnSpLocks/>
          </p:cNvCxnSpPr>
          <p:nvPr/>
        </p:nvCxnSpPr>
        <p:spPr>
          <a:xfrm flipH="1">
            <a:off x="5331445" y="5493830"/>
            <a:ext cx="358484" cy="68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>
            <a:cxnSpLocks/>
            <a:endCxn id="33" idx="0"/>
          </p:cNvCxnSpPr>
          <p:nvPr/>
        </p:nvCxnSpPr>
        <p:spPr>
          <a:xfrm>
            <a:off x="5331445" y="5493830"/>
            <a:ext cx="0" cy="3601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délník 32"/>
          <p:cNvSpPr/>
          <p:nvPr/>
        </p:nvSpPr>
        <p:spPr>
          <a:xfrm>
            <a:off x="5224717" y="5853933"/>
            <a:ext cx="213455" cy="1416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5" name="Přímá spojovací čára 34"/>
          <p:cNvCxnSpPr>
            <a:cxnSpLocks/>
            <a:stCxn id="33" idx="2"/>
          </p:cNvCxnSpPr>
          <p:nvPr/>
        </p:nvCxnSpPr>
        <p:spPr>
          <a:xfrm>
            <a:off x="5331445" y="5995555"/>
            <a:ext cx="0" cy="3857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ipsa 35"/>
          <p:cNvSpPr/>
          <p:nvPr/>
        </p:nvSpPr>
        <p:spPr>
          <a:xfrm>
            <a:off x="6165222" y="3677842"/>
            <a:ext cx="357190" cy="35719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Elipsa 36"/>
          <p:cNvSpPr/>
          <p:nvPr/>
        </p:nvSpPr>
        <p:spPr>
          <a:xfrm>
            <a:off x="5277804" y="1917328"/>
            <a:ext cx="357190" cy="35719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1" name="Přímá spojovací čára 40"/>
          <p:cNvCxnSpPr>
            <a:cxnSpLocks/>
            <a:endCxn id="84" idx="3"/>
          </p:cNvCxnSpPr>
          <p:nvPr/>
        </p:nvCxnSpPr>
        <p:spPr>
          <a:xfrm>
            <a:off x="6340505" y="1699416"/>
            <a:ext cx="2" cy="13723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čára 42"/>
          <p:cNvCxnSpPr>
            <a:cxnSpLocks/>
            <a:stCxn id="1046" idx="6"/>
          </p:cNvCxnSpPr>
          <p:nvPr/>
        </p:nvCxnSpPr>
        <p:spPr>
          <a:xfrm>
            <a:off x="6685815" y="4769174"/>
            <a:ext cx="13763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čára 44"/>
          <p:cNvCxnSpPr>
            <a:cxnSpLocks/>
          </p:cNvCxnSpPr>
          <p:nvPr/>
        </p:nvCxnSpPr>
        <p:spPr>
          <a:xfrm>
            <a:off x="6833386" y="4769174"/>
            <a:ext cx="10265" cy="16121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čára 47"/>
          <p:cNvCxnSpPr>
            <a:cxnSpLocks/>
            <a:endCxn id="85" idx="3"/>
          </p:cNvCxnSpPr>
          <p:nvPr/>
        </p:nvCxnSpPr>
        <p:spPr>
          <a:xfrm>
            <a:off x="7082016" y="1699416"/>
            <a:ext cx="0" cy="13653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čára 50"/>
          <p:cNvCxnSpPr>
            <a:cxnSpLocks/>
          </p:cNvCxnSpPr>
          <p:nvPr/>
        </p:nvCxnSpPr>
        <p:spPr>
          <a:xfrm flipH="1">
            <a:off x="6584756" y="4941168"/>
            <a:ext cx="5075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čára 52"/>
          <p:cNvCxnSpPr>
            <a:cxnSpLocks/>
          </p:cNvCxnSpPr>
          <p:nvPr/>
        </p:nvCxnSpPr>
        <p:spPr>
          <a:xfrm>
            <a:off x="6584756" y="4941168"/>
            <a:ext cx="0" cy="14401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šipka 56"/>
          <p:cNvCxnSpPr>
            <a:cxnSpLocks/>
          </p:cNvCxnSpPr>
          <p:nvPr/>
        </p:nvCxnSpPr>
        <p:spPr>
          <a:xfrm flipV="1">
            <a:off x="3228376" y="2243058"/>
            <a:ext cx="2069944" cy="3549878"/>
          </a:xfrm>
          <a:prstGeom prst="straightConnector1">
            <a:avLst/>
          </a:prstGeom>
          <a:ln w="28575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ipsa 57"/>
          <p:cNvSpPr/>
          <p:nvPr/>
        </p:nvSpPr>
        <p:spPr>
          <a:xfrm>
            <a:off x="2908608" y="1917328"/>
            <a:ext cx="357190" cy="35719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1" name="Přímá spojovací šipka 60"/>
          <p:cNvCxnSpPr>
            <a:cxnSpLocks/>
            <a:endCxn id="36" idx="3"/>
          </p:cNvCxnSpPr>
          <p:nvPr/>
        </p:nvCxnSpPr>
        <p:spPr>
          <a:xfrm flipV="1">
            <a:off x="5411476" y="3982723"/>
            <a:ext cx="806055" cy="1822541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bdélník 83">
            <a:extLst>
              <a:ext uri="{FF2B5EF4-FFF2-40B4-BE49-F238E27FC236}">
                <a16:creationId xmlns:a16="http://schemas.microsoft.com/office/drawing/2014/main" xmlns="" id="{8449735E-A496-40DB-9C24-5E9E4C287C77}"/>
              </a:ext>
            </a:extLst>
          </p:cNvPr>
          <p:cNvSpPr/>
          <p:nvPr/>
        </p:nvSpPr>
        <p:spPr>
          <a:xfrm rot="16200000">
            <a:off x="6233349" y="3141315"/>
            <a:ext cx="214314" cy="753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Obdélník 84">
            <a:extLst>
              <a:ext uri="{FF2B5EF4-FFF2-40B4-BE49-F238E27FC236}">
                <a16:creationId xmlns:a16="http://schemas.microsoft.com/office/drawing/2014/main" xmlns="" id="{88485BE1-48F9-4175-B2D4-29A48FAAAE10}"/>
              </a:ext>
            </a:extLst>
          </p:cNvPr>
          <p:cNvSpPr/>
          <p:nvPr/>
        </p:nvSpPr>
        <p:spPr>
          <a:xfrm rot="16200000">
            <a:off x="6981809" y="3127341"/>
            <a:ext cx="200413" cy="75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6" name="Ovál 1045">
            <a:extLst>
              <a:ext uri="{FF2B5EF4-FFF2-40B4-BE49-F238E27FC236}">
                <a16:creationId xmlns:a16="http://schemas.microsoft.com/office/drawing/2014/main" xmlns="" id="{746EC46B-94FE-4219-84A2-153B1D01A4DF}"/>
              </a:ext>
            </a:extLst>
          </p:cNvPr>
          <p:cNvSpPr/>
          <p:nvPr/>
        </p:nvSpPr>
        <p:spPr>
          <a:xfrm>
            <a:off x="6487143" y="4669187"/>
            <a:ext cx="198672" cy="1999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48" name="Přímá spojnice 1047">
            <a:extLst>
              <a:ext uri="{FF2B5EF4-FFF2-40B4-BE49-F238E27FC236}">
                <a16:creationId xmlns:a16="http://schemas.microsoft.com/office/drawing/2014/main" xmlns="" id="{8CEDD58B-B06A-485B-8326-83F11D530546}"/>
              </a:ext>
            </a:extLst>
          </p:cNvPr>
          <p:cNvCxnSpPr>
            <a:cxnSpLocks/>
            <a:endCxn id="1046" idx="2"/>
          </p:cNvCxnSpPr>
          <p:nvPr/>
        </p:nvCxnSpPr>
        <p:spPr>
          <a:xfrm>
            <a:off x="6378156" y="4769174"/>
            <a:ext cx="1089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4" name="Přímá spojnice 1053">
            <a:extLst>
              <a:ext uri="{FF2B5EF4-FFF2-40B4-BE49-F238E27FC236}">
                <a16:creationId xmlns:a16="http://schemas.microsoft.com/office/drawing/2014/main" xmlns="" id="{0988D81E-3777-4E47-875D-C81D40463D2E}"/>
              </a:ext>
            </a:extLst>
          </p:cNvPr>
          <p:cNvCxnSpPr>
            <a:cxnSpLocks/>
            <a:stCxn id="84" idx="1"/>
          </p:cNvCxnSpPr>
          <p:nvPr/>
        </p:nvCxnSpPr>
        <p:spPr>
          <a:xfrm>
            <a:off x="6340507" y="3286123"/>
            <a:ext cx="18818" cy="14830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Přímá spojnice 1055">
            <a:extLst>
              <a:ext uri="{FF2B5EF4-FFF2-40B4-BE49-F238E27FC236}">
                <a16:creationId xmlns:a16="http://schemas.microsoft.com/office/drawing/2014/main" xmlns="" id="{E1D4F911-7377-4BFB-A26C-7AA10807174A}"/>
              </a:ext>
            </a:extLst>
          </p:cNvPr>
          <p:cNvCxnSpPr>
            <a:cxnSpLocks/>
            <a:stCxn id="85" idx="1"/>
          </p:cNvCxnSpPr>
          <p:nvPr/>
        </p:nvCxnSpPr>
        <p:spPr>
          <a:xfrm>
            <a:off x="7082016" y="3265198"/>
            <a:ext cx="10265" cy="16759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Řečová bublina: obdélníkový bublinový popisek se zakulacenými rohy 65">
            <a:extLst>
              <a:ext uri="{FF2B5EF4-FFF2-40B4-BE49-F238E27FC236}">
                <a16:creationId xmlns:a16="http://schemas.microsoft.com/office/drawing/2014/main" xmlns="" id="{487FD5C8-AD74-4333-9863-4152CB4B7EA3}"/>
              </a:ext>
            </a:extLst>
          </p:cNvPr>
          <p:cNvSpPr/>
          <p:nvPr/>
        </p:nvSpPr>
        <p:spPr>
          <a:xfrm>
            <a:off x="3567831" y="1184355"/>
            <a:ext cx="971540" cy="301047"/>
          </a:xfrm>
          <a:prstGeom prst="wedgeRoundRectCallout">
            <a:avLst>
              <a:gd name="adj1" fmla="val -72198"/>
              <a:gd name="adj2" fmla="val 2360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Jistič stavěče</a:t>
            </a:r>
          </a:p>
        </p:txBody>
      </p:sp>
      <p:sp>
        <p:nvSpPr>
          <p:cNvPr id="42" name="Řečová bublina: obdélníkový bublinový popisek se zakulacenými rohy 65">
            <a:extLst>
              <a:ext uri="{FF2B5EF4-FFF2-40B4-BE49-F238E27FC236}">
                <a16:creationId xmlns:a16="http://schemas.microsoft.com/office/drawing/2014/main" xmlns="" id="{487FD5C8-AD74-4333-9863-4152CB4B7EA3}"/>
              </a:ext>
            </a:extLst>
          </p:cNvPr>
          <p:cNvSpPr/>
          <p:nvPr/>
        </p:nvSpPr>
        <p:spPr>
          <a:xfrm>
            <a:off x="5857884" y="1209922"/>
            <a:ext cx="1285884" cy="301047"/>
          </a:xfrm>
          <a:prstGeom prst="wedgeRoundRectCallout">
            <a:avLst>
              <a:gd name="adj1" fmla="val -53395"/>
              <a:gd name="adj2" fmla="val 379707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Doběhový spínač</a:t>
            </a:r>
          </a:p>
        </p:txBody>
      </p:sp>
      <p:sp>
        <p:nvSpPr>
          <p:cNvPr id="44" name="Řečová bublina: obdélníkový bublinový popisek se zakulacenými rohy 72">
            <a:extLst>
              <a:ext uri="{FF2B5EF4-FFF2-40B4-BE49-F238E27FC236}">
                <a16:creationId xmlns:a16="http://schemas.microsoft.com/office/drawing/2014/main" xmlns="" id="{810F2397-6018-493F-ABB6-19237B766838}"/>
              </a:ext>
            </a:extLst>
          </p:cNvPr>
          <p:cNvSpPr/>
          <p:nvPr/>
        </p:nvSpPr>
        <p:spPr>
          <a:xfrm>
            <a:off x="7300783" y="4031378"/>
            <a:ext cx="714380" cy="500066"/>
          </a:xfrm>
          <a:prstGeom prst="wedgeRoundRectCallout">
            <a:avLst>
              <a:gd name="adj1" fmla="val -129861"/>
              <a:gd name="adj2" fmla="val 74864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Kotva motoru stavěče</a:t>
            </a:r>
          </a:p>
        </p:txBody>
      </p:sp>
      <p:sp>
        <p:nvSpPr>
          <p:cNvPr id="46" name="Řečová bublina: obdélníkový bublinový popisek se zakulacenými rohy 72">
            <a:extLst>
              <a:ext uri="{FF2B5EF4-FFF2-40B4-BE49-F238E27FC236}">
                <a16:creationId xmlns:a16="http://schemas.microsoft.com/office/drawing/2014/main" xmlns="" id="{810F2397-6018-493F-ABB6-19237B766838}"/>
              </a:ext>
            </a:extLst>
          </p:cNvPr>
          <p:cNvSpPr/>
          <p:nvPr/>
        </p:nvSpPr>
        <p:spPr>
          <a:xfrm>
            <a:off x="7011425" y="5123206"/>
            <a:ext cx="1071570" cy="357190"/>
          </a:xfrm>
          <a:prstGeom prst="wedgeRoundRectCallout">
            <a:avLst>
              <a:gd name="adj1" fmla="val -78597"/>
              <a:gd name="adj2" fmla="val -45493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Budící vinutí motoru stavěče</a:t>
            </a:r>
          </a:p>
        </p:txBody>
      </p:sp>
      <p:sp>
        <p:nvSpPr>
          <p:cNvPr id="47" name="Řečová bublina: obdélníkový bublinový popisek se zakulacenými rohy 72">
            <a:extLst>
              <a:ext uri="{FF2B5EF4-FFF2-40B4-BE49-F238E27FC236}">
                <a16:creationId xmlns:a16="http://schemas.microsoft.com/office/drawing/2014/main" xmlns="" id="{810F2397-6018-493F-ABB6-19237B766838}"/>
              </a:ext>
            </a:extLst>
          </p:cNvPr>
          <p:cNvSpPr/>
          <p:nvPr/>
        </p:nvSpPr>
        <p:spPr>
          <a:xfrm>
            <a:off x="3666391" y="5887205"/>
            <a:ext cx="801896" cy="357190"/>
          </a:xfrm>
          <a:prstGeom prst="wedgeRoundRectCallout">
            <a:avLst>
              <a:gd name="adj1" fmla="val -99250"/>
              <a:gd name="adj2" fmla="val -30362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Relé chodu NM </a:t>
            </a:r>
          </a:p>
        </p:txBody>
      </p:sp>
      <p:sp>
        <p:nvSpPr>
          <p:cNvPr id="49" name="Řečová bublina: obdélníkový bublinový popisek se zakulacenými rohy 72">
            <a:extLst>
              <a:ext uri="{FF2B5EF4-FFF2-40B4-BE49-F238E27FC236}">
                <a16:creationId xmlns:a16="http://schemas.microsoft.com/office/drawing/2014/main" xmlns="" id="{810F2397-6018-493F-ABB6-19237B766838}"/>
              </a:ext>
            </a:extLst>
          </p:cNvPr>
          <p:cNvSpPr/>
          <p:nvPr/>
        </p:nvSpPr>
        <p:spPr>
          <a:xfrm>
            <a:off x="4445202" y="6463710"/>
            <a:ext cx="714380" cy="357190"/>
          </a:xfrm>
          <a:prstGeom prst="wedgeRoundRectCallout">
            <a:avLst>
              <a:gd name="adj1" fmla="val 55029"/>
              <a:gd name="adj2" fmla="val -13634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Relé Z otáček</a:t>
            </a:r>
          </a:p>
        </p:txBody>
      </p:sp>
      <p:sp>
        <p:nvSpPr>
          <p:cNvPr id="50" name="Řečová bublina: obdélníkový bublinový popisek se zakulacenými rohy 69">
            <a:extLst>
              <a:ext uri="{FF2B5EF4-FFF2-40B4-BE49-F238E27FC236}">
                <a16:creationId xmlns:a16="http://schemas.microsoft.com/office/drawing/2014/main" xmlns="" id="{BDF14ADC-481A-405C-AB7E-783F4AF6A58E}"/>
              </a:ext>
            </a:extLst>
          </p:cNvPr>
          <p:cNvSpPr/>
          <p:nvPr/>
        </p:nvSpPr>
        <p:spPr>
          <a:xfrm>
            <a:off x="1961153" y="1857364"/>
            <a:ext cx="663164" cy="357190"/>
          </a:xfrm>
          <a:prstGeom prst="wedgeRoundRectCallout">
            <a:avLst>
              <a:gd name="adj1" fmla="val 93412"/>
              <a:gd name="adj2" fmla="val 21118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Tlačítko stopu</a:t>
            </a:r>
          </a:p>
        </p:txBody>
      </p:sp>
      <p:sp>
        <p:nvSpPr>
          <p:cNvPr id="60" name="Elipsa 59"/>
          <p:cNvSpPr/>
          <p:nvPr/>
        </p:nvSpPr>
        <p:spPr>
          <a:xfrm>
            <a:off x="3368584" y="2056855"/>
            <a:ext cx="357190" cy="35719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2" name="Přímá spojovací šipka 61"/>
          <p:cNvCxnSpPr>
            <a:cxnSpLocks/>
          </p:cNvCxnSpPr>
          <p:nvPr/>
        </p:nvCxnSpPr>
        <p:spPr>
          <a:xfrm flipV="1">
            <a:off x="3195251" y="2414045"/>
            <a:ext cx="242892" cy="3357373"/>
          </a:xfrm>
          <a:prstGeom prst="straightConnector1">
            <a:avLst/>
          </a:prstGeom>
          <a:ln w="28575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Řečová bublina: obdélníkový bublinový popisek se zakulacenými rohy 72">
            <a:extLst>
              <a:ext uri="{FF2B5EF4-FFF2-40B4-BE49-F238E27FC236}">
                <a16:creationId xmlns:a16="http://schemas.microsoft.com/office/drawing/2014/main" xmlns="" id="{810F2397-6018-493F-ABB6-19237B766838}"/>
              </a:ext>
            </a:extLst>
          </p:cNvPr>
          <p:cNvSpPr/>
          <p:nvPr/>
        </p:nvSpPr>
        <p:spPr>
          <a:xfrm>
            <a:off x="3270038" y="6354288"/>
            <a:ext cx="801896" cy="500066"/>
          </a:xfrm>
          <a:prstGeom prst="wedgeRoundRectCallout">
            <a:avLst>
              <a:gd name="adj1" fmla="val -59588"/>
              <a:gd name="adj2" fmla="val -93964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Relé chodu NM ROZEPNE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500"/>
                            </p:stCondLst>
                            <p:childTnLst>
                              <p:par>
                                <p:cTn id="1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500"/>
                            </p:stCondLst>
                            <p:childTnLst>
                              <p:par>
                                <p:cTn id="1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0"/>
                            </p:stCondLst>
                            <p:childTnLst>
                              <p:par>
                                <p:cTn id="1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00"/>
                            </p:stCondLst>
                            <p:childTnLst>
                              <p:par>
                                <p:cTn id="1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000"/>
                            </p:stCondLst>
                            <p:childTnLst>
                              <p:par>
                                <p:cTn id="1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500"/>
                            </p:stCondLst>
                            <p:childTnLst>
                              <p:par>
                                <p:cTn id="1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500"/>
                            </p:stCondLst>
                            <p:childTnLst>
                              <p:par>
                                <p:cTn id="2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33" grpId="0" animBg="1"/>
      <p:bldP spid="36" grpId="0" animBg="1"/>
      <p:bldP spid="37" grpId="0" animBg="1"/>
      <p:bldP spid="58" grpId="0" animBg="1"/>
      <p:bldP spid="84" grpId="0" animBg="1"/>
      <p:bldP spid="85" grpId="0" animBg="1"/>
      <p:bldP spid="1046" grpId="0" animBg="1"/>
      <p:bldP spid="40" grpId="0" animBg="1"/>
      <p:bldP spid="42" grpId="0" animBg="1"/>
      <p:bldP spid="44" grpId="0" animBg="1"/>
      <p:bldP spid="46" grpId="0" animBg="1"/>
      <p:bldP spid="47" grpId="0" animBg="1"/>
      <p:bldP spid="49" grpId="0" animBg="1"/>
      <p:bldP spid="50" grpId="0" animBg="1"/>
      <p:bldP spid="60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44" y="550631"/>
            <a:ext cx="9132910" cy="6305478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ZADÁNÍ JÍZDY</a:t>
            </a:r>
          </a:p>
        </p:txBody>
      </p:sp>
      <p:cxnSp>
        <p:nvCxnSpPr>
          <p:cNvPr id="5" name="Přímá spojovací čára 4"/>
          <p:cNvCxnSpPr>
            <a:cxnSpLocks/>
          </p:cNvCxnSpPr>
          <p:nvPr/>
        </p:nvCxnSpPr>
        <p:spPr>
          <a:xfrm>
            <a:off x="3534316" y="1102074"/>
            <a:ext cx="0" cy="2009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>
            <a:cxnSpLocks/>
            <a:endCxn id="13" idx="0"/>
          </p:cNvCxnSpPr>
          <p:nvPr/>
        </p:nvCxnSpPr>
        <p:spPr>
          <a:xfrm>
            <a:off x="3534316" y="1481364"/>
            <a:ext cx="17417" cy="45045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3454831" y="5985867"/>
            <a:ext cx="193804" cy="145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Přímá spojovací čára 16"/>
          <p:cNvCxnSpPr>
            <a:cxnSpLocks/>
            <a:stCxn id="13" idx="2"/>
          </p:cNvCxnSpPr>
          <p:nvPr/>
        </p:nvCxnSpPr>
        <p:spPr>
          <a:xfrm>
            <a:off x="3551733" y="6131859"/>
            <a:ext cx="3394" cy="3814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a 17"/>
          <p:cNvSpPr/>
          <p:nvPr/>
        </p:nvSpPr>
        <p:spPr>
          <a:xfrm>
            <a:off x="5325763" y="3153074"/>
            <a:ext cx="428628" cy="42862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ovací šipka 19"/>
          <p:cNvCxnSpPr>
            <a:cxnSpLocks/>
            <a:endCxn id="18" idx="3"/>
          </p:cNvCxnSpPr>
          <p:nvPr/>
        </p:nvCxnSpPr>
        <p:spPr>
          <a:xfrm flipV="1">
            <a:off x="1103258" y="3518931"/>
            <a:ext cx="4285276" cy="2372355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>
            <a:cxnSpLocks/>
            <a:stCxn id="22" idx="2"/>
          </p:cNvCxnSpPr>
          <p:nvPr/>
        </p:nvCxnSpPr>
        <p:spPr>
          <a:xfrm>
            <a:off x="982677" y="6098930"/>
            <a:ext cx="0" cy="426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886859" y="5937244"/>
            <a:ext cx="191636" cy="1616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" name="Přímá spojovací čára 23"/>
          <p:cNvCxnSpPr>
            <a:cxnSpLocks/>
          </p:cNvCxnSpPr>
          <p:nvPr/>
        </p:nvCxnSpPr>
        <p:spPr>
          <a:xfrm>
            <a:off x="982677" y="1124744"/>
            <a:ext cx="0" cy="3566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čára 25"/>
          <p:cNvCxnSpPr>
            <a:cxnSpLocks/>
          </p:cNvCxnSpPr>
          <p:nvPr/>
        </p:nvCxnSpPr>
        <p:spPr>
          <a:xfrm>
            <a:off x="980449" y="1682840"/>
            <a:ext cx="0" cy="5398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>
            <a:cxnSpLocks/>
            <a:endCxn id="22" idx="0"/>
          </p:cNvCxnSpPr>
          <p:nvPr/>
        </p:nvCxnSpPr>
        <p:spPr>
          <a:xfrm flipH="1">
            <a:off x="982677" y="2381810"/>
            <a:ext cx="7131" cy="35554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ipsa 30"/>
          <p:cNvSpPr/>
          <p:nvPr/>
        </p:nvSpPr>
        <p:spPr>
          <a:xfrm>
            <a:off x="4251201" y="1633759"/>
            <a:ext cx="428628" cy="42862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2" name="Přímá spojovací šipka 31"/>
          <p:cNvCxnSpPr>
            <a:cxnSpLocks/>
          </p:cNvCxnSpPr>
          <p:nvPr/>
        </p:nvCxnSpPr>
        <p:spPr>
          <a:xfrm flipV="1">
            <a:off x="3995730" y="2112814"/>
            <a:ext cx="373808" cy="349272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/>
          <p:cNvCxnSpPr>
            <a:cxnSpLocks/>
          </p:cNvCxnSpPr>
          <p:nvPr/>
        </p:nvCxnSpPr>
        <p:spPr>
          <a:xfrm>
            <a:off x="3534316" y="1848072"/>
            <a:ext cx="83894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ravoúhlá spojovací čára 40"/>
          <p:cNvCxnSpPr>
            <a:cxnSpLocks/>
          </p:cNvCxnSpPr>
          <p:nvPr/>
        </p:nvCxnSpPr>
        <p:spPr>
          <a:xfrm>
            <a:off x="4511954" y="1853742"/>
            <a:ext cx="979542" cy="177669"/>
          </a:xfrm>
          <a:prstGeom prst="bentConnector3">
            <a:avLst>
              <a:gd name="adj1" fmla="val 10170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čára 43"/>
          <p:cNvCxnSpPr>
            <a:cxnSpLocks/>
          </p:cNvCxnSpPr>
          <p:nvPr/>
        </p:nvCxnSpPr>
        <p:spPr>
          <a:xfrm>
            <a:off x="5523551" y="2222697"/>
            <a:ext cx="0" cy="3435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čára 45"/>
          <p:cNvCxnSpPr>
            <a:cxnSpLocks/>
          </p:cNvCxnSpPr>
          <p:nvPr/>
        </p:nvCxnSpPr>
        <p:spPr>
          <a:xfrm>
            <a:off x="5523551" y="2738460"/>
            <a:ext cx="8043" cy="5476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čára 47"/>
          <p:cNvCxnSpPr>
            <a:cxnSpLocks/>
          </p:cNvCxnSpPr>
          <p:nvPr/>
        </p:nvCxnSpPr>
        <p:spPr>
          <a:xfrm>
            <a:off x="4762616" y="3040588"/>
            <a:ext cx="760935" cy="19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čára 50"/>
          <p:cNvCxnSpPr>
            <a:cxnSpLocks/>
          </p:cNvCxnSpPr>
          <p:nvPr/>
        </p:nvCxnSpPr>
        <p:spPr>
          <a:xfrm>
            <a:off x="4774464" y="3040588"/>
            <a:ext cx="0" cy="27480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bdélník 51"/>
          <p:cNvSpPr/>
          <p:nvPr/>
        </p:nvSpPr>
        <p:spPr>
          <a:xfrm>
            <a:off x="4611383" y="5788614"/>
            <a:ext cx="1112280" cy="3890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4" name="Přímá spojovací čára 53"/>
          <p:cNvCxnSpPr>
            <a:cxnSpLocks/>
          </p:cNvCxnSpPr>
          <p:nvPr/>
        </p:nvCxnSpPr>
        <p:spPr>
          <a:xfrm>
            <a:off x="5155973" y="6203145"/>
            <a:ext cx="0" cy="3221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čára 57"/>
          <p:cNvCxnSpPr>
            <a:cxnSpLocks/>
          </p:cNvCxnSpPr>
          <p:nvPr/>
        </p:nvCxnSpPr>
        <p:spPr>
          <a:xfrm>
            <a:off x="5531594" y="3437106"/>
            <a:ext cx="1" cy="3981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čára 59"/>
          <p:cNvCxnSpPr>
            <a:cxnSpLocks/>
          </p:cNvCxnSpPr>
          <p:nvPr/>
        </p:nvCxnSpPr>
        <p:spPr>
          <a:xfrm>
            <a:off x="5540077" y="4005064"/>
            <a:ext cx="0" cy="1783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ovací čára 61"/>
          <p:cNvCxnSpPr>
            <a:cxnSpLocks/>
          </p:cNvCxnSpPr>
          <p:nvPr/>
        </p:nvCxnSpPr>
        <p:spPr>
          <a:xfrm>
            <a:off x="5127860" y="3026430"/>
            <a:ext cx="10794" cy="5623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ovací čára 63"/>
          <p:cNvCxnSpPr>
            <a:cxnSpLocks/>
          </p:cNvCxnSpPr>
          <p:nvPr/>
        </p:nvCxnSpPr>
        <p:spPr>
          <a:xfrm>
            <a:off x="5138654" y="3748037"/>
            <a:ext cx="0" cy="3905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ovací čára 65"/>
          <p:cNvCxnSpPr>
            <a:cxnSpLocks/>
          </p:cNvCxnSpPr>
          <p:nvPr/>
        </p:nvCxnSpPr>
        <p:spPr>
          <a:xfrm>
            <a:off x="5132437" y="4265985"/>
            <a:ext cx="2113" cy="2986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ovací čára 67"/>
          <p:cNvCxnSpPr>
            <a:cxnSpLocks/>
            <a:endCxn id="69" idx="0"/>
          </p:cNvCxnSpPr>
          <p:nvPr/>
        </p:nvCxnSpPr>
        <p:spPr>
          <a:xfrm>
            <a:off x="5132035" y="4725144"/>
            <a:ext cx="0" cy="3958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bdélník 68"/>
          <p:cNvSpPr/>
          <p:nvPr/>
        </p:nvSpPr>
        <p:spPr>
          <a:xfrm>
            <a:off x="5033789" y="5120974"/>
            <a:ext cx="196492" cy="1512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1" name="Přímá spojovací čára 70"/>
          <p:cNvCxnSpPr>
            <a:cxnSpLocks/>
            <a:stCxn id="69" idx="2"/>
          </p:cNvCxnSpPr>
          <p:nvPr/>
        </p:nvCxnSpPr>
        <p:spPr>
          <a:xfrm>
            <a:off x="5132035" y="5272250"/>
            <a:ext cx="5031" cy="5163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Tvar 74"/>
          <p:cNvCxnSpPr>
            <a:cxnSpLocks/>
            <a:stCxn id="18" idx="4"/>
          </p:cNvCxnSpPr>
          <p:nvPr/>
        </p:nvCxnSpPr>
        <p:spPr>
          <a:xfrm rot="5400000" flipH="1" flipV="1">
            <a:off x="6104273" y="2872909"/>
            <a:ext cx="144596" cy="1272989"/>
          </a:xfrm>
          <a:prstGeom prst="bentConnector4">
            <a:avLst>
              <a:gd name="adj1" fmla="val -43399"/>
              <a:gd name="adj2" fmla="val 9996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ovací čára 81"/>
          <p:cNvCxnSpPr>
            <a:cxnSpLocks/>
          </p:cNvCxnSpPr>
          <p:nvPr/>
        </p:nvCxnSpPr>
        <p:spPr>
          <a:xfrm>
            <a:off x="6804248" y="2898160"/>
            <a:ext cx="0" cy="3879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ravoúhlá spojovací čára 83"/>
          <p:cNvCxnSpPr>
            <a:cxnSpLocks/>
          </p:cNvCxnSpPr>
          <p:nvPr/>
        </p:nvCxnSpPr>
        <p:spPr>
          <a:xfrm flipV="1">
            <a:off x="6804248" y="2574842"/>
            <a:ext cx="1069677" cy="190462"/>
          </a:xfrm>
          <a:prstGeom prst="bentConnector3">
            <a:avLst>
              <a:gd name="adj1" fmla="val -70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Pravoúhlá spojovací čára 86"/>
          <p:cNvCxnSpPr>
            <a:cxnSpLocks/>
          </p:cNvCxnSpPr>
          <p:nvPr/>
        </p:nvCxnSpPr>
        <p:spPr>
          <a:xfrm rot="5400000">
            <a:off x="7538344" y="2619854"/>
            <a:ext cx="380595" cy="290570"/>
          </a:xfrm>
          <a:prstGeom prst="bentConnector3">
            <a:avLst>
              <a:gd name="adj1" fmla="val 4528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Pravoúhlá spojovací čára 91"/>
          <p:cNvCxnSpPr>
            <a:cxnSpLocks/>
          </p:cNvCxnSpPr>
          <p:nvPr/>
        </p:nvCxnSpPr>
        <p:spPr>
          <a:xfrm rot="16200000" flipH="1">
            <a:off x="6301607" y="4414591"/>
            <a:ext cx="2832794" cy="321292"/>
          </a:xfrm>
          <a:prstGeom prst="bentConnector3">
            <a:avLst>
              <a:gd name="adj1" fmla="val 775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bdélník 93"/>
          <p:cNvSpPr/>
          <p:nvPr/>
        </p:nvSpPr>
        <p:spPr>
          <a:xfrm>
            <a:off x="7808271" y="5985868"/>
            <a:ext cx="192754" cy="147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6" name="Přímá spojovací čára 95"/>
          <p:cNvCxnSpPr>
            <a:cxnSpLocks/>
            <a:stCxn id="94" idx="2"/>
          </p:cNvCxnSpPr>
          <p:nvPr/>
        </p:nvCxnSpPr>
        <p:spPr>
          <a:xfrm>
            <a:off x="7904648" y="6132920"/>
            <a:ext cx="0" cy="3890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Elipsa 98"/>
          <p:cNvSpPr/>
          <p:nvPr/>
        </p:nvSpPr>
        <p:spPr>
          <a:xfrm>
            <a:off x="7337427" y="2809505"/>
            <a:ext cx="428628" cy="42862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1" name="Přímá spojovací šipka 100"/>
          <p:cNvCxnSpPr>
            <a:cxnSpLocks/>
            <a:endCxn id="99" idx="3"/>
          </p:cNvCxnSpPr>
          <p:nvPr/>
        </p:nvCxnSpPr>
        <p:spPr>
          <a:xfrm flipV="1">
            <a:off x="5248639" y="3175362"/>
            <a:ext cx="2151559" cy="1894312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Řečová bublina: obdélníkový bublinový popisek se zakulacenými rohy 74">
            <a:extLst>
              <a:ext uri="{FF2B5EF4-FFF2-40B4-BE49-F238E27FC236}">
                <a16:creationId xmlns:a16="http://schemas.microsoft.com/office/drawing/2014/main" xmlns="" id="{2117642F-CF0B-43CA-AF6B-3BF69082EF05}"/>
              </a:ext>
            </a:extLst>
          </p:cNvPr>
          <p:cNvSpPr/>
          <p:nvPr/>
        </p:nvSpPr>
        <p:spPr>
          <a:xfrm>
            <a:off x="1210944" y="1676043"/>
            <a:ext cx="1020354" cy="436771"/>
          </a:xfrm>
          <a:prstGeom prst="wedgeRoundRectCallout">
            <a:avLst>
              <a:gd name="adj1" fmla="val -64209"/>
              <a:gd name="adj2" fmla="val -8826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Směr VPŘED/VZAD</a:t>
            </a:r>
          </a:p>
        </p:txBody>
      </p:sp>
      <p:sp>
        <p:nvSpPr>
          <p:cNvPr id="43" name="Řečová bublina: obdélníkový bublinový popisek se zakulacenými rohy 74">
            <a:extLst>
              <a:ext uri="{FF2B5EF4-FFF2-40B4-BE49-F238E27FC236}">
                <a16:creationId xmlns:a16="http://schemas.microsoft.com/office/drawing/2014/main" xmlns="" id="{2117642F-CF0B-43CA-AF6B-3BF69082EF05}"/>
              </a:ext>
            </a:extLst>
          </p:cNvPr>
          <p:cNvSpPr/>
          <p:nvPr/>
        </p:nvSpPr>
        <p:spPr>
          <a:xfrm>
            <a:off x="2231298" y="1171999"/>
            <a:ext cx="663164" cy="365333"/>
          </a:xfrm>
          <a:prstGeom prst="wedgeRoundRectCallout">
            <a:avLst>
              <a:gd name="adj1" fmla="val 108289"/>
              <a:gd name="adj2" fmla="val -406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Směr VPŘED</a:t>
            </a:r>
          </a:p>
        </p:txBody>
      </p:sp>
      <p:sp>
        <p:nvSpPr>
          <p:cNvPr id="45" name="Řečová bublina: obdélníkový bublinový popisek se zakulacenými rohy 74">
            <a:extLst>
              <a:ext uri="{FF2B5EF4-FFF2-40B4-BE49-F238E27FC236}">
                <a16:creationId xmlns:a16="http://schemas.microsoft.com/office/drawing/2014/main" xmlns="" id="{2117642F-CF0B-43CA-AF6B-3BF69082EF05}"/>
              </a:ext>
            </a:extLst>
          </p:cNvPr>
          <p:cNvSpPr/>
          <p:nvPr/>
        </p:nvSpPr>
        <p:spPr>
          <a:xfrm>
            <a:off x="1210944" y="2615868"/>
            <a:ext cx="928694" cy="428628"/>
          </a:xfrm>
          <a:prstGeom prst="wedgeRoundRectCallout">
            <a:avLst>
              <a:gd name="adj1" fmla="val -66764"/>
              <a:gd name="adj2" fmla="val -117767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Jízdní páka na stupních</a:t>
            </a:r>
          </a:p>
        </p:txBody>
      </p:sp>
      <p:sp>
        <p:nvSpPr>
          <p:cNvPr id="47" name="Řečová bublina: obdélníkový bublinový popisek se zakulacenými rohy 74">
            <a:extLst>
              <a:ext uri="{FF2B5EF4-FFF2-40B4-BE49-F238E27FC236}">
                <a16:creationId xmlns:a16="http://schemas.microsoft.com/office/drawing/2014/main" xmlns="" id="{2117642F-CF0B-43CA-AF6B-3BF69082EF05}"/>
              </a:ext>
            </a:extLst>
          </p:cNvPr>
          <p:cNvSpPr/>
          <p:nvPr/>
        </p:nvSpPr>
        <p:spPr>
          <a:xfrm>
            <a:off x="1988945" y="5756681"/>
            <a:ext cx="948916" cy="436771"/>
          </a:xfrm>
          <a:prstGeom prst="wedgeRoundRectCallout">
            <a:avLst>
              <a:gd name="adj1" fmla="val 80133"/>
              <a:gd name="adj2" fmla="val -35163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EPV směru</a:t>
            </a:r>
          </a:p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VPŘED</a:t>
            </a:r>
          </a:p>
        </p:txBody>
      </p:sp>
      <p:sp>
        <p:nvSpPr>
          <p:cNvPr id="49" name="Řečová bublina: obdélníkový bublinový popisek se zakulacenými rohy 74">
            <a:extLst>
              <a:ext uri="{FF2B5EF4-FFF2-40B4-BE49-F238E27FC236}">
                <a16:creationId xmlns:a16="http://schemas.microsoft.com/office/drawing/2014/main" xmlns="" id="{2117642F-CF0B-43CA-AF6B-3BF69082EF05}"/>
              </a:ext>
            </a:extLst>
          </p:cNvPr>
          <p:cNvSpPr/>
          <p:nvPr/>
        </p:nvSpPr>
        <p:spPr>
          <a:xfrm>
            <a:off x="35687" y="6397748"/>
            <a:ext cx="785818" cy="365333"/>
          </a:xfrm>
          <a:prstGeom prst="wedgeRoundRectCallout">
            <a:avLst>
              <a:gd name="adj1" fmla="val 52977"/>
              <a:gd name="adj2" fmla="val -115096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Relé jízdy</a:t>
            </a:r>
          </a:p>
        </p:txBody>
      </p:sp>
      <p:sp>
        <p:nvSpPr>
          <p:cNvPr id="50" name="Řečová bublina: obdélníkový bublinový popisek se zakulacenými rohy 74">
            <a:extLst>
              <a:ext uri="{FF2B5EF4-FFF2-40B4-BE49-F238E27FC236}">
                <a16:creationId xmlns:a16="http://schemas.microsoft.com/office/drawing/2014/main" xmlns="" id="{2117642F-CF0B-43CA-AF6B-3BF69082EF05}"/>
              </a:ext>
            </a:extLst>
          </p:cNvPr>
          <p:cNvSpPr/>
          <p:nvPr/>
        </p:nvSpPr>
        <p:spPr>
          <a:xfrm>
            <a:off x="4692903" y="668460"/>
            <a:ext cx="1455371" cy="436771"/>
          </a:xfrm>
          <a:prstGeom prst="wedgeRoundRectCallout">
            <a:avLst>
              <a:gd name="adj1" fmla="val -55845"/>
              <a:gd name="adj2" fmla="val 15184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přestavení směru VPŘED</a:t>
            </a:r>
          </a:p>
        </p:txBody>
      </p:sp>
      <p:sp>
        <p:nvSpPr>
          <p:cNvPr id="53" name="Řečová bublina: obdélníkový bublinový popisek se zakulacenými rohy 74">
            <a:extLst>
              <a:ext uri="{FF2B5EF4-FFF2-40B4-BE49-F238E27FC236}">
                <a16:creationId xmlns:a16="http://schemas.microsoft.com/office/drawing/2014/main" xmlns="" id="{2117642F-CF0B-43CA-AF6B-3BF69082EF05}"/>
              </a:ext>
            </a:extLst>
          </p:cNvPr>
          <p:cNvSpPr/>
          <p:nvPr/>
        </p:nvSpPr>
        <p:spPr>
          <a:xfrm>
            <a:off x="6393669" y="1194073"/>
            <a:ext cx="1071570" cy="365333"/>
          </a:xfrm>
          <a:prstGeom prst="wedgeRoundRectCallout">
            <a:avLst>
              <a:gd name="adj1" fmla="val -122839"/>
              <a:gd name="adj2" fmla="val 19968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Relé izolace</a:t>
            </a:r>
          </a:p>
        </p:txBody>
      </p:sp>
      <p:sp>
        <p:nvSpPr>
          <p:cNvPr id="55" name="Řečová bublina: obdélníkový bublinový popisek se zakulacenými rohy 74">
            <a:extLst>
              <a:ext uri="{FF2B5EF4-FFF2-40B4-BE49-F238E27FC236}">
                <a16:creationId xmlns:a16="http://schemas.microsoft.com/office/drawing/2014/main" xmlns="" id="{2117642F-CF0B-43CA-AF6B-3BF69082EF05}"/>
              </a:ext>
            </a:extLst>
          </p:cNvPr>
          <p:cNvSpPr/>
          <p:nvPr/>
        </p:nvSpPr>
        <p:spPr>
          <a:xfrm>
            <a:off x="4127677" y="2373127"/>
            <a:ext cx="1071570" cy="365333"/>
          </a:xfrm>
          <a:prstGeom prst="wedgeRoundRectCallout">
            <a:avLst>
              <a:gd name="adj1" fmla="val 69550"/>
              <a:gd name="adj2" fmla="val 1342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Relé poruchy</a:t>
            </a:r>
          </a:p>
        </p:txBody>
      </p:sp>
      <p:sp>
        <p:nvSpPr>
          <p:cNvPr id="56" name="Řečová bublina: obdélníkový bublinový popisek se zakulacenými rohy 74">
            <a:extLst>
              <a:ext uri="{FF2B5EF4-FFF2-40B4-BE49-F238E27FC236}">
                <a16:creationId xmlns:a16="http://schemas.microsoft.com/office/drawing/2014/main" xmlns="" id="{2117642F-CF0B-43CA-AF6B-3BF69082EF05}"/>
              </a:ext>
            </a:extLst>
          </p:cNvPr>
          <p:cNvSpPr/>
          <p:nvPr/>
        </p:nvSpPr>
        <p:spPr>
          <a:xfrm>
            <a:off x="7338140" y="1770101"/>
            <a:ext cx="1071570" cy="365333"/>
          </a:xfrm>
          <a:prstGeom prst="wedgeRoundRectCallout">
            <a:avLst>
              <a:gd name="adj1" fmla="val -88322"/>
              <a:gd name="adj2" fmla="val 24071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 pojezd vypnut</a:t>
            </a:r>
          </a:p>
        </p:txBody>
      </p:sp>
      <p:sp>
        <p:nvSpPr>
          <p:cNvPr id="57" name="Řečová bublina: obdélníkový bublinový popisek se zakulacenými rohy 74">
            <a:extLst>
              <a:ext uri="{FF2B5EF4-FFF2-40B4-BE49-F238E27FC236}">
                <a16:creationId xmlns:a16="http://schemas.microsoft.com/office/drawing/2014/main" xmlns="" id="{2117642F-CF0B-43CA-AF6B-3BF69082EF05}"/>
              </a:ext>
            </a:extLst>
          </p:cNvPr>
          <p:cNvSpPr/>
          <p:nvPr/>
        </p:nvSpPr>
        <p:spPr>
          <a:xfrm>
            <a:off x="7338140" y="1770414"/>
            <a:ext cx="1071570" cy="365333"/>
          </a:xfrm>
          <a:prstGeom prst="wedgeRoundRectCallout">
            <a:avLst>
              <a:gd name="adj1" fmla="val -88321"/>
              <a:gd name="adj2" fmla="val 383506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 pojezd vypnut</a:t>
            </a:r>
          </a:p>
        </p:txBody>
      </p:sp>
      <p:sp>
        <p:nvSpPr>
          <p:cNvPr id="59" name="Řečová bublina: obdélníkový bublinový popisek se zakulacenými rohy 74">
            <a:extLst>
              <a:ext uri="{FF2B5EF4-FFF2-40B4-BE49-F238E27FC236}">
                <a16:creationId xmlns:a16="http://schemas.microsoft.com/office/drawing/2014/main" xmlns="" id="{2117642F-CF0B-43CA-AF6B-3BF69082EF05}"/>
              </a:ext>
            </a:extLst>
          </p:cNvPr>
          <p:cNvSpPr/>
          <p:nvPr/>
        </p:nvSpPr>
        <p:spPr>
          <a:xfrm>
            <a:off x="2257687" y="3976412"/>
            <a:ext cx="1071570" cy="365333"/>
          </a:xfrm>
          <a:prstGeom prst="wedgeRoundRectCallout">
            <a:avLst>
              <a:gd name="adj1" fmla="val 208713"/>
              <a:gd name="adj2" fmla="val 11813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 pojezd vypnut</a:t>
            </a:r>
          </a:p>
        </p:txBody>
      </p:sp>
      <p:sp>
        <p:nvSpPr>
          <p:cNvPr id="61" name="Řečová bublina: obdélníkový bublinový popisek se zakulacenými rohy 74">
            <a:extLst>
              <a:ext uri="{FF2B5EF4-FFF2-40B4-BE49-F238E27FC236}">
                <a16:creationId xmlns:a16="http://schemas.microsoft.com/office/drawing/2014/main" xmlns="" id="{2117642F-CF0B-43CA-AF6B-3BF69082EF05}"/>
              </a:ext>
            </a:extLst>
          </p:cNvPr>
          <p:cNvSpPr/>
          <p:nvPr/>
        </p:nvSpPr>
        <p:spPr>
          <a:xfrm>
            <a:off x="2257687" y="3974839"/>
            <a:ext cx="1071570" cy="365333"/>
          </a:xfrm>
          <a:prstGeom prst="wedgeRoundRectCallout">
            <a:avLst>
              <a:gd name="adj1" fmla="val 212728"/>
              <a:gd name="adj2" fmla="val -8027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 pojezd vypnut</a:t>
            </a:r>
          </a:p>
        </p:txBody>
      </p:sp>
      <p:sp>
        <p:nvSpPr>
          <p:cNvPr id="63" name="Řečová bublina: obdélníkový bublinový popisek se zakulacenými rohy 74">
            <a:extLst>
              <a:ext uri="{FF2B5EF4-FFF2-40B4-BE49-F238E27FC236}">
                <a16:creationId xmlns:a16="http://schemas.microsoft.com/office/drawing/2014/main" xmlns="" id="{2117642F-CF0B-43CA-AF6B-3BF69082EF05}"/>
              </a:ext>
            </a:extLst>
          </p:cNvPr>
          <p:cNvSpPr/>
          <p:nvPr/>
        </p:nvSpPr>
        <p:spPr>
          <a:xfrm>
            <a:off x="2243634" y="3479312"/>
            <a:ext cx="1071570" cy="365333"/>
          </a:xfrm>
          <a:prstGeom prst="wedgeRoundRectCallout">
            <a:avLst>
              <a:gd name="adj1" fmla="val 206769"/>
              <a:gd name="adj2" fmla="val 3493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Vypínač TM zapnut</a:t>
            </a:r>
          </a:p>
        </p:txBody>
      </p:sp>
      <p:sp>
        <p:nvSpPr>
          <p:cNvPr id="65" name="Řečová bublina: obdélníkový bublinový popisek se zakulacenými rohy 74">
            <a:extLst>
              <a:ext uri="{FF2B5EF4-FFF2-40B4-BE49-F238E27FC236}">
                <a16:creationId xmlns:a16="http://schemas.microsoft.com/office/drawing/2014/main" xmlns="" id="{2117642F-CF0B-43CA-AF6B-3BF69082EF05}"/>
              </a:ext>
            </a:extLst>
          </p:cNvPr>
          <p:cNvSpPr/>
          <p:nvPr/>
        </p:nvSpPr>
        <p:spPr>
          <a:xfrm>
            <a:off x="5857884" y="3922719"/>
            <a:ext cx="1071570" cy="365333"/>
          </a:xfrm>
          <a:prstGeom prst="wedgeRoundRectCallout">
            <a:avLst>
              <a:gd name="adj1" fmla="val -69645"/>
              <a:gd name="adj2" fmla="val -43608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Generátorový pojezd</a:t>
            </a:r>
          </a:p>
        </p:txBody>
      </p:sp>
      <p:sp>
        <p:nvSpPr>
          <p:cNvPr id="67" name="Řečová bublina: obdélníkový bublinový popisek se zakulacenými rohy 74">
            <a:extLst>
              <a:ext uri="{FF2B5EF4-FFF2-40B4-BE49-F238E27FC236}">
                <a16:creationId xmlns:a16="http://schemas.microsoft.com/office/drawing/2014/main" xmlns="" id="{2117642F-CF0B-43CA-AF6B-3BF69082EF05}"/>
              </a:ext>
            </a:extLst>
          </p:cNvPr>
          <p:cNvSpPr/>
          <p:nvPr/>
        </p:nvSpPr>
        <p:spPr>
          <a:xfrm>
            <a:off x="2265610" y="4467903"/>
            <a:ext cx="1071570" cy="365333"/>
          </a:xfrm>
          <a:prstGeom prst="wedgeRoundRectCallout">
            <a:avLst>
              <a:gd name="adj1" fmla="val 199012"/>
              <a:gd name="adj2" fmla="val 135252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EPV trakčního stykače</a:t>
            </a:r>
          </a:p>
        </p:txBody>
      </p:sp>
      <p:sp>
        <p:nvSpPr>
          <p:cNvPr id="70" name="Řečová bublina: obdélníkový bublinový popisek se zakulacenými rohy 74">
            <a:extLst>
              <a:ext uri="{FF2B5EF4-FFF2-40B4-BE49-F238E27FC236}">
                <a16:creationId xmlns:a16="http://schemas.microsoft.com/office/drawing/2014/main" xmlns="" id="{2117642F-CF0B-43CA-AF6B-3BF69082EF05}"/>
              </a:ext>
            </a:extLst>
          </p:cNvPr>
          <p:cNvSpPr/>
          <p:nvPr/>
        </p:nvSpPr>
        <p:spPr>
          <a:xfrm>
            <a:off x="5251842" y="6456296"/>
            <a:ext cx="1071570" cy="365333"/>
          </a:xfrm>
          <a:prstGeom prst="wedgeRoundRectCallout">
            <a:avLst>
              <a:gd name="adj1" fmla="val -18781"/>
              <a:gd name="adj2" fmla="val -108364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NR1 připojí EPV TM</a:t>
            </a:r>
          </a:p>
        </p:txBody>
      </p:sp>
      <p:sp>
        <p:nvSpPr>
          <p:cNvPr id="72" name="Řečová bublina: obdélníkový bublinový popisek se zakulacenými rohy 74">
            <a:extLst>
              <a:ext uri="{FF2B5EF4-FFF2-40B4-BE49-F238E27FC236}">
                <a16:creationId xmlns:a16="http://schemas.microsoft.com/office/drawing/2014/main" xmlns="" id="{2117642F-CF0B-43CA-AF6B-3BF69082EF05}"/>
              </a:ext>
            </a:extLst>
          </p:cNvPr>
          <p:cNvSpPr/>
          <p:nvPr/>
        </p:nvSpPr>
        <p:spPr>
          <a:xfrm>
            <a:off x="8063657" y="5438761"/>
            <a:ext cx="1071570" cy="365333"/>
          </a:xfrm>
          <a:prstGeom prst="wedgeRoundRectCallout">
            <a:avLst>
              <a:gd name="adj1" fmla="val -49148"/>
              <a:gd name="adj2" fmla="val 110346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Stykač buzení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500"/>
                            </p:stCondLst>
                            <p:childTnLst>
                              <p:par>
                                <p:cTn id="1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500"/>
                            </p:stCondLst>
                            <p:childTnLst>
                              <p:par>
                                <p:cTn id="2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000"/>
                            </p:stCondLst>
                            <p:childTnLst>
                              <p:par>
                                <p:cTn id="2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500"/>
                            </p:stCondLst>
                            <p:childTnLst>
                              <p:par>
                                <p:cTn id="27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2" grpId="0" animBg="1"/>
      <p:bldP spid="31" grpId="0" animBg="1"/>
      <p:bldP spid="52" grpId="0" animBg="1"/>
      <p:bldP spid="69" grpId="0" animBg="1"/>
      <p:bldP spid="94" grpId="0" animBg="1"/>
      <p:bldP spid="99" grpId="0" animBg="1"/>
      <p:bldP spid="42" grpId="0" animBg="1"/>
      <p:bldP spid="43" grpId="0" animBg="1"/>
      <p:bldP spid="45" grpId="0" animBg="1"/>
      <p:bldP spid="47" grpId="0" animBg="1"/>
      <p:bldP spid="49" grpId="0" animBg="1"/>
      <p:bldP spid="50" grpId="0" animBg="1"/>
      <p:bldP spid="53" grpId="0" animBg="1"/>
      <p:bldP spid="55" grpId="0" animBg="1"/>
      <p:bldP spid="56" grpId="0" animBg="1"/>
      <p:bldP spid="57" grpId="0" animBg="1"/>
      <p:bldP spid="59" grpId="0" animBg="1"/>
      <p:bldP spid="61" grpId="0" animBg="1"/>
      <p:bldP spid="63" grpId="0" animBg="1"/>
      <p:bldP spid="65" grpId="0" animBg="1"/>
      <p:bldP spid="67" grpId="0" animBg="1"/>
      <p:bldP spid="70" grpId="0" animBg="1"/>
      <p:bldP spid="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 K52Ju\Desktop\DEPO\_HNACÍ_VOZIDLA\704\_Scany – kopie_úpravy – pro prezentaci\P1350466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0137" y="634479"/>
            <a:ext cx="9003725" cy="6223521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SIGNALIZACE PORUCH</a:t>
            </a:r>
          </a:p>
        </p:txBody>
      </p:sp>
      <p:cxnSp>
        <p:nvCxnSpPr>
          <p:cNvPr id="5" name="Přímá spojovací čára 4"/>
          <p:cNvCxnSpPr>
            <a:cxnSpLocks/>
          </p:cNvCxnSpPr>
          <p:nvPr/>
        </p:nvCxnSpPr>
        <p:spPr>
          <a:xfrm>
            <a:off x="1475656" y="1124744"/>
            <a:ext cx="0" cy="21794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>
            <a:cxnSpLocks/>
          </p:cNvCxnSpPr>
          <p:nvPr/>
        </p:nvCxnSpPr>
        <p:spPr>
          <a:xfrm>
            <a:off x="1475656" y="3501008"/>
            <a:ext cx="0" cy="1021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1373840" y="5549991"/>
            <a:ext cx="187597" cy="3693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ovací čára 11"/>
          <p:cNvCxnSpPr>
            <a:cxnSpLocks/>
            <a:stCxn id="10" idx="2"/>
          </p:cNvCxnSpPr>
          <p:nvPr/>
        </p:nvCxnSpPr>
        <p:spPr>
          <a:xfrm flipH="1">
            <a:off x="1467636" y="5919373"/>
            <a:ext cx="3" cy="6059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ravoúhlá spojovací čára 13"/>
          <p:cNvCxnSpPr>
            <a:cxnSpLocks/>
          </p:cNvCxnSpPr>
          <p:nvPr/>
        </p:nvCxnSpPr>
        <p:spPr>
          <a:xfrm>
            <a:off x="1475656" y="4508737"/>
            <a:ext cx="3455770" cy="607804"/>
          </a:xfrm>
          <a:prstGeom prst="bentConnector3">
            <a:avLst>
              <a:gd name="adj1" fmla="val 488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>
            <a:cxnSpLocks/>
            <a:endCxn id="18" idx="0"/>
          </p:cNvCxnSpPr>
          <p:nvPr/>
        </p:nvCxnSpPr>
        <p:spPr>
          <a:xfrm>
            <a:off x="4420361" y="5116541"/>
            <a:ext cx="0" cy="678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/>
          <p:cNvSpPr/>
          <p:nvPr/>
        </p:nvSpPr>
        <p:spPr>
          <a:xfrm>
            <a:off x="4321856" y="5794597"/>
            <a:ext cx="197010" cy="1428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4832532" y="5750346"/>
            <a:ext cx="209985" cy="2121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Přímá spojovací čára 20"/>
          <p:cNvCxnSpPr>
            <a:cxnSpLocks/>
            <a:endCxn id="19" idx="0"/>
          </p:cNvCxnSpPr>
          <p:nvPr/>
        </p:nvCxnSpPr>
        <p:spPr>
          <a:xfrm>
            <a:off x="4937524" y="5116541"/>
            <a:ext cx="1" cy="6338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>
            <a:cxnSpLocks/>
            <a:stCxn id="18" idx="2"/>
          </p:cNvCxnSpPr>
          <p:nvPr/>
        </p:nvCxnSpPr>
        <p:spPr>
          <a:xfrm>
            <a:off x="4420361" y="5937473"/>
            <a:ext cx="0" cy="5878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>
            <a:cxnSpLocks/>
            <a:stCxn id="19" idx="4"/>
          </p:cNvCxnSpPr>
          <p:nvPr/>
        </p:nvCxnSpPr>
        <p:spPr>
          <a:xfrm flipH="1">
            <a:off x="4933470" y="5962532"/>
            <a:ext cx="4055" cy="5628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>
            <a:cxnSpLocks/>
          </p:cNvCxnSpPr>
          <p:nvPr/>
        </p:nvCxnSpPr>
        <p:spPr>
          <a:xfrm flipV="1">
            <a:off x="4499992" y="2634834"/>
            <a:ext cx="313170" cy="3098422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>
            <a:cxnSpLocks/>
          </p:cNvCxnSpPr>
          <p:nvPr/>
        </p:nvCxnSpPr>
        <p:spPr>
          <a:xfrm flipV="1">
            <a:off x="4812186" y="2288446"/>
            <a:ext cx="224160" cy="36870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šipka 35"/>
          <p:cNvCxnSpPr/>
          <p:nvPr/>
        </p:nvCxnSpPr>
        <p:spPr>
          <a:xfrm rot="16200000" flipV="1">
            <a:off x="4490715" y="2317639"/>
            <a:ext cx="357190" cy="285752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ipsa 36"/>
          <p:cNvSpPr/>
          <p:nvPr/>
        </p:nvSpPr>
        <p:spPr>
          <a:xfrm>
            <a:off x="4241766" y="1922104"/>
            <a:ext cx="357190" cy="35719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Elipsa 37"/>
          <p:cNvSpPr/>
          <p:nvPr/>
        </p:nvSpPr>
        <p:spPr>
          <a:xfrm>
            <a:off x="4956146" y="1927469"/>
            <a:ext cx="357190" cy="35719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2" name="Přímá spojovací čára 41"/>
          <p:cNvCxnSpPr>
            <a:cxnSpLocks/>
          </p:cNvCxnSpPr>
          <p:nvPr/>
        </p:nvCxnSpPr>
        <p:spPr>
          <a:xfrm>
            <a:off x="4432739" y="1100752"/>
            <a:ext cx="665" cy="456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čára 44"/>
          <p:cNvCxnSpPr>
            <a:cxnSpLocks/>
          </p:cNvCxnSpPr>
          <p:nvPr/>
        </p:nvCxnSpPr>
        <p:spPr>
          <a:xfrm>
            <a:off x="4429126" y="1693620"/>
            <a:ext cx="4278" cy="3780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čára 46"/>
          <p:cNvCxnSpPr>
            <a:cxnSpLocks/>
          </p:cNvCxnSpPr>
          <p:nvPr/>
        </p:nvCxnSpPr>
        <p:spPr>
          <a:xfrm flipH="1">
            <a:off x="4420363" y="2214458"/>
            <a:ext cx="13041" cy="29020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čára 48"/>
          <p:cNvCxnSpPr>
            <a:cxnSpLocks/>
          </p:cNvCxnSpPr>
          <p:nvPr/>
        </p:nvCxnSpPr>
        <p:spPr>
          <a:xfrm flipH="1">
            <a:off x="5143504" y="1124744"/>
            <a:ext cx="796" cy="4102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čára 53"/>
          <p:cNvCxnSpPr>
            <a:cxnSpLocks/>
          </p:cNvCxnSpPr>
          <p:nvPr/>
        </p:nvCxnSpPr>
        <p:spPr>
          <a:xfrm>
            <a:off x="5144515" y="1693620"/>
            <a:ext cx="0" cy="3439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ravoúhlá spojovací čára 56"/>
          <p:cNvCxnSpPr>
            <a:cxnSpLocks/>
          </p:cNvCxnSpPr>
          <p:nvPr/>
        </p:nvCxnSpPr>
        <p:spPr>
          <a:xfrm rot="16200000" flipH="1">
            <a:off x="3530176" y="3756889"/>
            <a:ext cx="3511121" cy="253728"/>
          </a:xfrm>
          <a:prstGeom prst="bentConnector3">
            <a:avLst>
              <a:gd name="adj1" fmla="val 288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bdélník 58"/>
          <p:cNvSpPr/>
          <p:nvPr/>
        </p:nvSpPr>
        <p:spPr>
          <a:xfrm>
            <a:off x="5284211" y="5642125"/>
            <a:ext cx="256779" cy="2772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3" name="Přímá spojovací čára 62"/>
          <p:cNvCxnSpPr>
            <a:cxnSpLocks/>
            <a:stCxn id="59" idx="2"/>
          </p:cNvCxnSpPr>
          <p:nvPr/>
        </p:nvCxnSpPr>
        <p:spPr>
          <a:xfrm>
            <a:off x="5412601" y="5919373"/>
            <a:ext cx="0" cy="6059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lipsa 64"/>
          <p:cNvSpPr/>
          <p:nvPr/>
        </p:nvSpPr>
        <p:spPr>
          <a:xfrm>
            <a:off x="4248288" y="1428086"/>
            <a:ext cx="357190" cy="35719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Elipsa 65"/>
          <p:cNvSpPr/>
          <p:nvPr/>
        </p:nvSpPr>
        <p:spPr>
          <a:xfrm>
            <a:off x="4937524" y="1402557"/>
            <a:ext cx="357190" cy="35719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Elipsa 66"/>
          <p:cNvSpPr/>
          <p:nvPr/>
        </p:nvSpPr>
        <p:spPr>
          <a:xfrm>
            <a:off x="1276539" y="3223996"/>
            <a:ext cx="357190" cy="35719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0" name="Přímá spojovací čára 69"/>
          <p:cNvCxnSpPr>
            <a:cxnSpLocks/>
            <a:endCxn id="10" idx="0"/>
          </p:cNvCxnSpPr>
          <p:nvPr/>
        </p:nvCxnSpPr>
        <p:spPr>
          <a:xfrm flipH="1">
            <a:off x="1467639" y="4521239"/>
            <a:ext cx="8020" cy="10287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0" y="500043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Příklad: zaúčinkuje relé izolace </a:t>
            </a:r>
          </a:p>
        </p:txBody>
      </p:sp>
      <p:sp>
        <p:nvSpPr>
          <p:cNvPr id="39" name="Řečová bublina: obdélníkový bublinový popisek se zakulacenými rohy 74">
            <a:extLst>
              <a:ext uri="{FF2B5EF4-FFF2-40B4-BE49-F238E27FC236}">
                <a16:creationId xmlns:a16="http://schemas.microsoft.com/office/drawing/2014/main" xmlns="" id="{2117642F-CF0B-43CA-AF6B-3BF69082EF05}"/>
              </a:ext>
            </a:extLst>
          </p:cNvPr>
          <p:cNvSpPr/>
          <p:nvPr/>
        </p:nvSpPr>
        <p:spPr>
          <a:xfrm>
            <a:off x="117236" y="2460515"/>
            <a:ext cx="1071570" cy="365333"/>
          </a:xfrm>
          <a:prstGeom prst="wedgeRoundRectCallout">
            <a:avLst>
              <a:gd name="adj1" fmla="val 63988"/>
              <a:gd name="adj2" fmla="val 16812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Relé izolace</a:t>
            </a:r>
          </a:p>
        </p:txBody>
      </p:sp>
      <p:sp>
        <p:nvSpPr>
          <p:cNvPr id="40" name="Řečová bublina: obdélníkový bublinový popisek se zakulacenými rohy 74">
            <a:extLst>
              <a:ext uri="{FF2B5EF4-FFF2-40B4-BE49-F238E27FC236}">
                <a16:creationId xmlns:a16="http://schemas.microsoft.com/office/drawing/2014/main" xmlns="" id="{2117642F-CF0B-43CA-AF6B-3BF69082EF05}"/>
              </a:ext>
            </a:extLst>
          </p:cNvPr>
          <p:cNvSpPr/>
          <p:nvPr/>
        </p:nvSpPr>
        <p:spPr>
          <a:xfrm>
            <a:off x="-11297" y="4914598"/>
            <a:ext cx="1071570" cy="428628"/>
          </a:xfrm>
          <a:prstGeom prst="wedgeRoundRectCallout">
            <a:avLst>
              <a:gd name="adj1" fmla="val 71675"/>
              <a:gd name="adj2" fmla="val 95816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na panelu poruch</a:t>
            </a:r>
          </a:p>
        </p:txBody>
      </p:sp>
      <p:sp>
        <p:nvSpPr>
          <p:cNvPr id="41" name="Řečová bublina: obdélníkový bublinový popisek se zakulacenými rohy 74">
            <a:extLst>
              <a:ext uri="{FF2B5EF4-FFF2-40B4-BE49-F238E27FC236}">
                <a16:creationId xmlns:a16="http://schemas.microsoft.com/office/drawing/2014/main" xmlns="" id="{2117642F-CF0B-43CA-AF6B-3BF69082EF05}"/>
              </a:ext>
            </a:extLst>
          </p:cNvPr>
          <p:cNvSpPr/>
          <p:nvPr/>
        </p:nvSpPr>
        <p:spPr>
          <a:xfrm>
            <a:off x="2848131" y="5227800"/>
            <a:ext cx="1071570" cy="365333"/>
          </a:xfrm>
          <a:prstGeom prst="wedgeRoundRectCallout">
            <a:avLst>
              <a:gd name="adj1" fmla="val 82081"/>
              <a:gd name="adj2" fmla="val 113264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Relé poruchy</a:t>
            </a:r>
          </a:p>
        </p:txBody>
      </p:sp>
      <p:sp>
        <p:nvSpPr>
          <p:cNvPr id="43" name="Řečová bublina: obdélníkový bublinový popisek se zakulacenými rohy 74">
            <a:extLst>
              <a:ext uri="{FF2B5EF4-FFF2-40B4-BE49-F238E27FC236}">
                <a16:creationId xmlns:a16="http://schemas.microsoft.com/office/drawing/2014/main" xmlns="" id="{2117642F-CF0B-43CA-AF6B-3BF69082EF05}"/>
              </a:ext>
            </a:extLst>
          </p:cNvPr>
          <p:cNvSpPr/>
          <p:nvPr/>
        </p:nvSpPr>
        <p:spPr>
          <a:xfrm>
            <a:off x="3227641" y="6573380"/>
            <a:ext cx="1978917" cy="287432"/>
          </a:xfrm>
          <a:prstGeom prst="wedgeRoundRectCallout">
            <a:avLst>
              <a:gd name="adj1" fmla="val 33161"/>
              <a:gd name="adj2" fmla="val -232345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Sdružená signalizace poruch</a:t>
            </a:r>
          </a:p>
        </p:txBody>
      </p:sp>
      <p:sp>
        <p:nvSpPr>
          <p:cNvPr id="44" name="Řečová bublina: obdélníkový bublinový popisek se zakulacenými rohy 74">
            <a:extLst>
              <a:ext uri="{FF2B5EF4-FFF2-40B4-BE49-F238E27FC236}">
                <a16:creationId xmlns:a16="http://schemas.microsoft.com/office/drawing/2014/main" xmlns="" id="{2117642F-CF0B-43CA-AF6B-3BF69082EF05}"/>
              </a:ext>
            </a:extLst>
          </p:cNvPr>
          <p:cNvSpPr/>
          <p:nvPr/>
        </p:nvSpPr>
        <p:spPr>
          <a:xfrm>
            <a:off x="5536413" y="6576566"/>
            <a:ext cx="1143008" cy="281434"/>
          </a:xfrm>
          <a:prstGeom prst="wedgeRoundRectCallout">
            <a:avLst>
              <a:gd name="adj1" fmla="val -49294"/>
              <a:gd name="adj2" fmla="val -25829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Bzučák poruchy</a:t>
            </a:r>
          </a:p>
        </p:txBody>
      </p:sp>
      <p:sp>
        <p:nvSpPr>
          <p:cNvPr id="46" name="Řečová bublina: obdélníkový bublinový popisek se zakulacenými rohy 74">
            <a:extLst>
              <a:ext uri="{FF2B5EF4-FFF2-40B4-BE49-F238E27FC236}">
                <a16:creationId xmlns:a16="http://schemas.microsoft.com/office/drawing/2014/main" xmlns="" id="{2117642F-CF0B-43CA-AF6B-3BF69082EF05}"/>
              </a:ext>
            </a:extLst>
          </p:cNvPr>
          <p:cNvSpPr/>
          <p:nvPr/>
        </p:nvSpPr>
        <p:spPr>
          <a:xfrm>
            <a:off x="5643570" y="1000108"/>
            <a:ext cx="928694" cy="365333"/>
          </a:xfrm>
          <a:prstGeom prst="wedgeRoundRectCallout">
            <a:avLst>
              <a:gd name="adj1" fmla="val -133921"/>
              <a:gd name="adj2" fmla="val 170928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Jízdní páka na stupních</a:t>
            </a:r>
          </a:p>
        </p:txBody>
      </p:sp>
      <p:sp>
        <p:nvSpPr>
          <p:cNvPr id="48" name="Řečová bublina: obdélníkový bublinový popisek se zakulacenými rohy 74">
            <a:extLst>
              <a:ext uri="{FF2B5EF4-FFF2-40B4-BE49-F238E27FC236}">
                <a16:creationId xmlns:a16="http://schemas.microsoft.com/office/drawing/2014/main" xmlns="" id="{2117642F-CF0B-43CA-AF6B-3BF69082EF05}"/>
              </a:ext>
            </a:extLst>
          </p:cNvPr>
          <p:cNvSpPr/>
          <p:nvPr/>
        </p:nvSpPr>
        <p:spPr>
          <a:xfrm>
            <a:off x="5643570" y="1000108"/>
            <a:ext cx="928694" cy="365333"/>
          </a:xfrm>
          <a:prstGeom prst="wedgeRoundRectCallout">
            <a:avLst>
              <a:gd name="adj1" fmla="val -82772"/>
              <a:gd name="adj2" fmla="val 209935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Jízdní páka na stupních</a:t>
            </a:r>
          </a:p>
        </p:txBody>
      </p:sp>
      <p:sp>
        <p:nvSpPr>
          <p:cNvPr id="50" name="Řečová bublina: obdélníkový bublinový popisek se zakulacenými rohy 74">
            <a:extLst>
              <a:ext uri="{FF2B5EF4-FFF2-40B4-BE49-F238E27FC236}">
                <a16:creationId xmlns:a16="http://schemas.microsoft.com/office/drawing/2014/main" xmlns="" id="{2117642F-CF0B-43CA-AF6B-3BF69082EF05}"/>
              </a:ext>
            </a:extLst>
          </p:cNvPr>
          <p:cNvSpPr/>
          <p:nvPr/>
        </p:nvSpPr>
        <p:spPr>
          <a:xfrm>
            <a:off x="2358848" y="6039691"/>
            <a:ext cx="1643074" cy="365333"/>
          </a:xfrm>
          <a:prstGeom prst="wedgeRoundRectCallout">
            <a:avLst>
              <a:gd name="adj1" fmla="val 67509"/>
              <a:gd name="adj2" fmla="val -58835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Rozepne obvod trakčního stykače a buzení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6929454" y="1142984"/>
            <a:ext cx="207170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Přestavením jízdní páky do „0“ porucha trvá, ale ztichl bzučák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6929454" y="2643182"/>
            <a:ext cx="207170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Uvolněním západky relé izolace jsou obvody opět v základním stavu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500"/>
                            </p:stCondLst>
                            <p:childTnLst>
                              <p:par>
                                <p:cTn id="1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8" grpId="0" animBg="1"/>
      <p:bldP spid="18" grpId="1" animBg="1"/>
      <p:bldP spid="19" grpId="0" animBg="1"/>
      <p:bldP spid="19" grpId="1" animBg="1"/>
      <p:bldP spid="37" grpId="0" animBg="1"/>
      <p:bldP spid="37" grpId="1" animBg="1"/>
      <p:bldP spid="38" grpId="0" animBg="1"/>
      <p:bldP spid="38" grpId="1" animBg="1"/>
      <p:bldP spid="59" grpId="0" animBg="1"/>
      <p:bldP spid="59" grpId="1" animBg="1"/>
      <p:bldP spid="65" grpId="0" animBg="1"/>
      <p:bldP spid="66" grpId="0" animBg="1"/>
      <p:bldP spid="67" grpId="0" animBg="1"/>
      <p:bldP spid="6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6" grpId="0" animBg="1"/>
      <p:bldP spid="48" grpId="0" animBg="1"/>
      <p:bldP spid="50" grpId="0" animBg="1"/>
      <p:bldP spid="50" grpId="1" animBg="1"/>
      <p:bldP spid="53" grpId="0" animBg="1"/>
      <p:bldP spid="55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291</Words>
  <Application>Microsoft Office PowerPoint</Application>
  <PresentationFormat>Předvádění na obrazovce (4:3)</PresentationFormat>
  <Paragraphs>109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704 (020) – el. schémata Učební pomůcka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Asus K52Ju</dc:creator>
  <cp:lastModifiedBy>Asus K52Ju</cp:lastModifiedBy>
  <cp:revision>123</cp:revision>
  <dcterms:created xsi:type="dcterms:W3CDTF">2019-11-08T10:17:59Z</dcterms:created>
  <dcterms:modified xsi:type="dcterms:W3CDTF">2021-04-18T13:33:02Z</dcterms:modified>
</cp:coreProperties>
</file>