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6" r:id="rId3"/>
    <p:sldId id="310" r:id="rId4"/>
    <p:sldId id="267" r:id="rId5"/>
    <p:sldId id="268" r:id="rId6"/>
    <p:sldId id="291" r:id="rId7"/>
    <p:sldId id="292" r:id="rId8"/>
    <p:sldId id="258" r:id="rId9"/>
    <p:sldId id="275" r:id="rId10"/>
    <p:sldId id="272" r:id="rId11"/>
    <p:sldId id="279" r:id="rId12"/>
    <p:sldId id="313" r:id="rId13"/>
    <p:sldId id="274" r:id="rId14"/>
    <p:sldId id="276" r:id="rId15"/>
    <p:sldId id="277" r:id="rId16"/>
    <p:sldId id="278" r:id="rId17"/>
    <p:sldId id="284" r:id="rId18"/>
    <p:sldId id="282" r:id="rId19"/>
    <p:sldId id="281" r:id="rId20"/>
    <p:sldId id="280" r:id="rId21"/>
    <p:sldId id="285" r:id="rId22"/>
    <p:sldId id="273" r:id="rId23"/>
    <p:sldId id="283" r:id="rId24"/>
    <p:sldId id="288" r:id="rId25"/>
    <p:sldId id="260" r:id="rId26"/>
    <p:sldId id="295" r:id="rId27"/>
    <p:sldId id="261" r:id="rId28"/>
    <p:sldId id="296" r:id="rId29"/>
    <p:sldId id="299" r:id="rId30"/>
    <p:sldId id="298" r:id="rId31"/>
    <p:sldId id="297" r:id="rId32"/>
    <p:sldId id="271" r:id="rId33"/>
    <p:sldId id="300" r:id="rId34"/>
    <p:sldId id="301" r:id="rId35"/>
    <p:sldId id="302" r:id="rId36"/>
    <p:sldId id="303" r:id="rId37"/>
    <p:sldId id="309" r:id="rId38"/>
    <p:sldId id="311" r:id="rId39"/>
    <p:sldId id="312" r:id="rId40"/>
    <p:sldId id="314" r:id="rId41"/>
    <p:sldId id="316" r:id="rId42"/>
    <p:sldId id="262" r:id="rId43"/>
    <p:sldId id="264" r:id="rId44"/>
  </p:sldIdLst>
  <p:sldSz cx="9144000" cy="6858000" type="screen4x3"/>
  <p:notesSz cx="6858000" cy="9144000"/>
  <p:custShowLst>
    <p:custShow name="Vlastní prezentace 1" id="0">
      <p:sldLst>
        <p:sld r:id="rId25"/>
      </p:sldLst>
    </p:custShow>
  </p:custShow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50000" saltData="KUxfFs8ZQEX8felaD9moeQ==" hashData="WDWulPJSlRu9Q90Nfs7P4wikFLI="/>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15" name="Zaoblený obdélník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Zaoblený obdélník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Nadpis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cs-CZ" smtClean="0"/>
              <a:t>Klepnutím lze upravit styl předlohy nadpisů.</a:t>
            </a:r>
            <a:endParaRPr kumimoji="0" lang="en-US"/>
          </a:p>
        </p:txBody>
      </p:sp>
      <p:sp>
        <p:nvSpPr>
          <p:cNvPr id="20" name="Podnadpis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cs-CZ" smtClean="0"/>
              <a:t>Klepnutím lze upravit styl předlohy podnadpisů.</a:t>
            </a:r>
            <a:endParaRPr kumimoji="0" lang="en-US"/>
          </a:p>
        </p:txBody>
      </p:sp>
      <p:sp>
        <p:nvSpPr>
          <p:cNvPr id="19" name="Zástupný symbol pro datum 18"/>
          <p:cNvSpPr>
            <a:spLocks noGrp="1"/>
          </p:cNvSpPr>
          <p:nvPr>
            <p:ph type="dt" sz="half" idx="10"/>
          </p:nvPr>
        </p:nvSpPr>
        <p:spPr/>
        <p:txBody>
          <a:bodyPr/>
          <a:lstStyle/>
          <a:p>
            <a:fld id="{7CDF612A-633D-4BCD-A596-AA1C900E8FF6}" type="datetimeFigureOut">
              <a:rPr lang="cs-CZ" smtClean="0"/>
              <a:pPr/>
              <a:t>17.06.2021</a:t>
            </a:fld>
            <a:endParaRPr lang="cs-CZ"/>
          </a:p>
        </p:txBody>
      </p:sp>
      <p:sp>
        <p:nvSpPr>
          <p:cNvPr id="8" name="Zástupný symbol pro zápatí 7"/>
          <p:cNvSpPr>
            <a:spLocks noGrp="1"/>
          </p:cNvSpPr>
          <p:nvPr>
            <p:ph type="ftr" sz="quarter" idx="11"/>
          </p:nvPr>
        </p:nvSpPr>
        <p:spPr/>
        <p:txBody>
          <a:bodyPr/>
          <a:lstStyle/>
          <a:p>
            <a:endParaRPr lang="cs-CZ"/>
          </a:p>
        </p:txBody>
      </p:sp>
      <p:sp>
        <p:nvSpPr>
          <p:cNvPr id="11" name="Zástupný symbol pro číslo snímku 10"/>
          <p:cNvSpPr>
            <a:spLocks noGrp="1"/>
          </p:cNvSpPr>
          <p:nvPr>
            <p:ph type="sldNum" sz="quarter" idx="12"/>
          </p:nvPr>
        </p:nvSpPr>
        <p:spPr/>
        <p:txBody>
          <a:bodyPr/>
          <a:lstStyle/>
          <a:p>
            <a:fld id="{D8336CD6-B7D9-44EA-9E43-33D6947B8F14}"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502920" y="4983480"/>
            <a:ext cx="8183880" cy="1051560"/>
          </a:xfrm>
        </p:spPr>
        <p:txBody>
          <a:bodyPr/>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a:xfrm>
            <a:off x="502920" y="530352"/>
            <a:ext cx="8183880" cy="4187952"/>
          </a:xfrm>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7CDF612A-633D-4BCD-A596-AA1C900E8FF6}" type="datetimeFigureOut">
              <a:rPr lang="cs-CZ" smtClean="0"/>
              <a:pPr/>
              <a:t>17.06.2021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8336CD6-B7D9-44EA-9E43-33D6947B8F14}"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533404"/>
            <a:ext cx="1981200" cy="5257799"/>
          </a:xfrm>
        </p:spPr>
        <p:txBody>
          <a:bodyPr vert="eaVert"/>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a:xfrm>
            <a:off x="533400" y="533402"/>
            <a:ext cx="5943600" cy="5257801"/>
          </a:xfrm>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7CDF612A-633D-4BCD-A596-AA1C900E8FF6}" type="datetimeFigureOut">
              <a:rPr lang="cs-CZ" smtClean="0"/>
              <a:pPr/>
              <a:t>17.06.2021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8336CD6-B7D9-44EA-9E43-33D6947B8F14}"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502920" y="4983480"/>
            <a:ext cx="8183880" cy="1051560"/>
          </a:xfrm>
        </p:spPr>
        <p:txBody>
          <a:bodyPr/>
          <a:lstStyle/>
          <a:p>
            <a:r>
              <a:rPr kumimoji="0" lang="cs-CZ" smtClean="0"/>
              <a:t>Klepnutím lze upravit styl předlohy nadpisů.</a:t>
            </a:r>
            <a:endParaRPr kumimoji="0" lang="en-US"/>
          </a:p>
        </p:txBody>
      </p:sp>
      <p:sp>
        <p:nvSpPr>
          <p:cNvPr id="3" name="Zástupný symbol pro obsah 2"/>
          <p:cNvSpPr>
            <a:spLocks noGrp="1"/>
          </p:cNvSpPr>
          <p:nvPr>
            <p:ph idx="1"/>
          </p:nvPr>
        </p:nvSpPr>
        <p:spPr>
          <a:xfrm>
            <a:off x="502920" y="530352"/>
            <a:ext cx="8183880" cy="4187952"/>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7CDF612A-633D-4BCD-A596-AA1C900E8FF6}" type="datetimeFigureOut">
              <a:rPr lang="cs-CZ" smtClean="0"/>
              <a:pPr/>
              <a:t>17.06.2021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8336CD6-B7D9-44EA-9E43-33D6947B8F14}"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spTree>
      <p:nvGrpSpPr>
        <p:cNvPr id="1" name=""/>
        <p:cNvGrpSpPr/>
        <p:nvPr/>
      </p:nvGrpSpPr>
      <p:grpSpPr>
        <a:xfrm>
          <a:off x="0" y="0"/>
          <a:ext cx="0" cy="0"/>
          <a:chOff x="0" y="0"/>
          <a:chExt cx="0" cy="0"/>
        </a:xfrm>
      </p:grpSpPr>
      <p:sp>
        <p:nvSpPr>
          <p:cNvPr id="14" name="Zaoblený obdélník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Zaoblený obdélník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Nadpis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cs-CZ" smtClean="0"/>
              <a:t>Klepnutím lze upravit styly předlohy textu.</a:t>
            </a:r>
          </a:p>
        </p:txBody>
      </p:sp>
      <p:sp>
        <p:nvSpPr>
          <p:cNvPr id="4" name="Zástupný symbol pro datum 3"/>
          <p:cNvSpPr>
            <a:spLocks noGrp="1"/>
          </p:cNvSpPr>
          <p:nvPr>
            <p:ph type="dt" sz="half" idx="10"/>
          </p:nvPr>
        </p:nvSpPr>
        <p:spPr/>
        <p:txBody>
          <a:bodyPr/>
          <a:lstStyle/>
          <a:p>
            <a:fld id="{7CDF612A-633D-4BCD-A596-AA1C900E8FF6}" type="datetimeFigureOut">
              <a:rPr lang="cs-CZ" smtClean="0"/>
              <a:pPr/>
              <a:t>17.06.2021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8336CD6-B7D9-44EA-9E43-33D6947B8F14}"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obsah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obsah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p>
            <a:fld id="{7CDF612A-633D-4BCD-A596-AA1C900E8FF6}" type="datetimeFigureOut">
              <a:rPr lang="cs-CZ" smtClean="0"/>
              <a:pPr/>
              <a:t>17.06.2021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8336CD6-B7D9-44EA-9E43-33D6947B8F14}"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502920" y="4983480"/>
            <a:ext cx="8183880" cy="1051560"/>
          </a:xfrm>
        </p:spPr>
        <p:txBody>
          <a:bodyPr anchor="b"/>
          <a:lstStyle>
            <a:lvl1pPr>
              <a:defRPr b="1"/>
            </a:lvl1pPr>
            <a:extLst/>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cs-CZ" smtClean="0"/>
              <a:t>Klepnutím lze upravit styly předlohy textu.</a:t>
            </a:r>
          </a:p>
        </p:txBody>
      </p:sp>
      <p:sp>
        <p:nvSpPr>
          <p:cNvPr id="4" name="Zástupný symbol pro text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cs-CZ" smtClean="0"/>
              <a:t>Klepnutím lze upravit styly předlohy textu.</a:t>
            </a:r>
          </a:p>
        </p:txBody>
      </p:sp>
      <p:sp>
        <p:nvSpPr>
          <p:cNvPr id="5" name="Zástupný symbol pro obsah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6" name="Zástupný symbol pro obsah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7" name="Zástupný symbol pro datum 6"/>
          <p:cNvSpPr>
            <a:spLocks noGrp="1"/>
          </p:cNvSpPr>
          <p:nvPr>
            <p:ph type="dt" sz="half" idx="10"/>
          </p:nvPr>
        </p:nvSpPr>
        <p:spPr/>
        <p:txBody>
          <a:bodyPr/>
          <a:lstStyle/>
          <a:p>
            <a:fld id="{7CDF612A-633D-4BCD-A596-AA1C900E8FF6}" type="datetimeFigureOut">
              <a:rPr lang="cs-CZ" smtClean="0"/>
              <a:pPr/>
              <a:t>17.06.2021</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D8336CD6-B7D9-44EA-9E43-33D6947B8F14}"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datum 2"/>
          <p:cNvSpPr>
            <a:spLocks noGrp="1"/>
          </p:cNvSpPr>
          <p:nvPr>
            <p:ph type="dt" sz="half" idx="10"/>
          </p:nvPr>
        </p:nvSpPr>
        <p:spPr/>
        <p:txBody>
          <a:bodyPr/>
          <a:lstStyle/>
          <a:p>
            <a:fld id="{7CDF612A-633D-4BCD-A596-AA1C900E8FF6}" type="datetimeFigureOut">
              <a:rPr lang="cs-CZ" smtClean="0"/>
              <a:pPr/>
              <a:t>17.06.2021</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D8336CD6-B7D9-44EA-9E43-33D6947B8F14}"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7" name="Zaoblený obdélník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Zástupný symbol pro datum 1"/>
          <p:cNvSpPr>
            <a:spLocks noGrp="1"/>
          </p:cNvSpPr>
          <p:nvPr>
            <p:ph type="dt" sz="half" idx="10"/>
          </p:nvPr>
        </p:nvSpPr>
        <p:spPr/>
        <p:txBody>
          <a:bodyPr/>
          <a:lstStyle/>
          <a:p>
            <a:fld id="{7CDF612A-633D-4BCD-A596-AA1C900E8FF6}" type="datetimeFigureOut">
              <a:rPr lang="cs-CZ" smtClean="0"/>
              <a:pPr/>
              <a:t>17.06.2021</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D8336CD6-B7D9-44EA-9E43-33D6947B8F14}"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cs-CZ" smtClean="0"/>
              <a:t>Klepnutím lze upravit styl předlohy nadpisů.</a:t>
            </a:r>
            <a:endParaRPr kumimoji="0" lang="en-US"/>
          </a:p>
        </p:txBody>
      </p:sp>
      <p:sp>
        <p:nvSpPr>
          <p:cNvPr id="3" name="Zástupný symbol pro text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obsah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p>
            <a:fld id="{7CDF612A-633D-4BCD-A596-AA1C900E8FF6}" type="datetimeFigureOut">
              <a:rPr lang="cs-CZ" smtClean="0"/>
              <a:pPr/>
              <a:t>17.06.2021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8336CD6-B7D9-44EA-9E43-33D6947B8F14}"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15" name="Zaoblený obdélník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bdélník s jedním zakulaceným rohem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Nadpis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cs-CZ" smtClean="0"/>
              <a:t>Klepnutím lze upravit styl předlohy nadpisů.</a:t>
            </a:r>
            <a:endParaRPr kumimoji="0" lang="en-US"/>
          </a:p>
        </p:txBody>
      </p:sp>
      <p:sp>
        <p:nvSpPr>
          <p:cNvPr id="4" name="Zástupný symbol pro text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p>
            <a:fld id="{7CDF612A-633D-4BCD-A596-AA1C900E8FF6}" type="datetimeFigureOut">
              <a:rPr lang="cs-CZ" smtClean="0"/>
              <a:pPr/>
              <a:t>17.06.2021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8336CD6-B7D9-44EA-9E43-33D6947B8F14}" type="slidenum">
              <a:rPr lang="cs-CZ" smtClean="0"/>
              <a:pPr/>
              <a:t>‹#›</a:t>
            </a:fld>
            <a:endParaRPr lang="cs-CZ"/>
          </a:p>
        </p:txBody>
      </p:sp>
      <p:sp>
        <p:nvSpPr>
          <p:cNvPr id="3" name="Zástupný symbol pro obrázek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cs-CZ" smtClean="0"/>
              <a:t>Klepnutím na ikonu přidáte obrázek.</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Zaoblený obdélník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Zaoblený obdélník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Zástupný symbol pro nadpis 12"/>
          <p:cNvSpPr>
            <a:spLocks noGrp="1"/>
          </p:cNvSpPr>
          <p:nvPr>
            <p:ph type="title"/>
          </p:nvPr>
        </p:nvSpPr>
        <p:spPr>
          <a:xfrm>
            <a:off x="502920" y="4985590"/>
            <a:ext cx="8183880" cy="1051560"/>
          </a:xfrm>
          <a:prstGeom prst="rect">
            <a:avLst/>
          </a:prstGeom>
        </p:spPr>
        <p:txBody>
          <a:bodyPr vert="horz" anchor="b">
            <a:normAutofit/>
          </a:bodyPr>
          <a:lstStyle/>
          <a:p>
            <a:r>
              <a:rPr kumimoji="0" lang="cs-CZ" smtClean="0"/>
              <a:t>Klepnutím lze upravit styl předlohy nadpisů.</a:t>
            </a:r>
            <a:endParaRPr kumimoji="0" lang="en-US"/>
          </a:p>
        </p:txBody>
      </p:sp>
      <p:sp>
        <p:nvSpPr>
          <p:cNvPr id="4" name="Zástupný symbol pro text 3"/>
          <p:cNvSpPr>
            <a:spLocks noGrp="1"/>
          </p:cNvSpPr>
          <p:nvPr>
            <p:ph type="body" idx="1"/>
          </p:nvPr>
        </p:nvSpPr>
        <p:spPr>
          <a:xfrm>
            <a:off x="502920" y="530352"/>
            <a:ext cx="8183880" cy="4187952"/>
          </a:xfrm>
          <a:prstGeom prst="rect">
            <a:avLst/>
          </a:prstGeom>
        </p:spPr>
        <p:txBody>
          <a:bodyPr vert="horz" lIns="182880" tIns="91440">
            <a:normAutofit/>
          </a:bodyPr>
          <a:lstStyle/>
          <a:p>
            <a:pPr lvl="0" eaLnBrk="1" latinLnBrk="0" hangingPunct="1"/>
            <a:r>
              <a:rPr kumimoji="0" lang="cs-CZ" smtClean="0"/>
              <a:t>Klepnutím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25" name="Zástupný symbol pro datum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7CDF612A-633D-4BCD-A596-AA1C900E8FF6}" type="datetimeFigureOut">
              <a:rPr lang="cs-CZ" smtClean="0"/>
              <a:pPr/>
              <a:t>17.06.2021</a:t>
            </a:fld>
            <a:endParaRPr lang="cs-CZ"/>
          </a:p>
        </p:txBody>
      </p:sp>
      <p:sp>
        <p:nvSpPr>
          <p:cNvPr id="18" name="Zástupný symbol pro zápatí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cs-CZ"/>
          </a:p>
        </p:txBody>
      </p:sp>
      <p:sp>
        <p:nvSpPr>
          <p:cNvPr id="5" name="Zástupný symbol pro číslo snímku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D8336CD6-B7D9-44EA-9E43-33D6947B8F14}"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9.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png"/><Relationship Id="rId1" Type="http://schemas.openxmlformats.org/officeDocument/2006/relationships/slideLayout" Target="../slideLayouts/slideLayout9.xml"/><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png"/><Relationship Id="rId1" Type="http://schemas.openxmlformats.org/officeDocument/2006/relationships/slideLayout" Target="../slideLayouts/slideLayout9.xml"/><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5.png"/><Relationship Id="rId1" Type="http://schemas.openxmlformats.org/officeDocument/2006/relationships/slideLayout" Target="../slideLayouts/slideLayout9.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5.png"/><Relationship Id="rId1" Type="http://schemas.openxmlformats.org/officeDocument/2006/relationships/slideLayout" Target="../slideLayouts/slideLayout9.xml"/><Relationship Id="rId5" Type="http://schemas.openxmlformats.org/officeDocument/2006/relationships/image" Target="../media/image42.jpe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cs-CZ"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„QATRO“ 842</a:t>
            </a:r>
            <a:endParaRPr lang="cs-CZ"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Podnadpis 2"/>
          <p:cNvSpPr>
            <a:spLocks noGrp="1"/>
          </p:cNvSpPr>
          <p:nvPr>
            <p:ph type="subTitle" idx="1"/>
          </p:nvPr>
        </p:nvSpPr>
        <p:spPr/>
        <p:txBody>
          <a:bodyPr/>
          <a:lstStyle/>
          <a:p>
            <a:endParaRPr lang="cs-CZ"/>
          </a:p>
        </p:txBody>
      </p:sp>
      <p:sp>
        <p:nvSpPr>
          <p:cNvPr id="4" name="TextovéPole 3"/>
          <p:cNvSpPr txBox="1"/>
          <p:nvPr/>
        </p:nvSpPr>
        <p:spPr>
          <a:xfrm>
            <a:off x="5868144" y="5733256"/>
            <a:ext cx="2376264" cy="369332"/>
          </a:xfrm>
          <a:prstGeom prst="rect">
            <a:avLst/>
          </a:prstGeom>
          <a:noFill/>
        </p:spPr>
        <p:txBody>
          <a:bodyPr wrap="square" rtlCol="0">
            <a:spAutoFit/>
          </a:bodyPr>
          <a:lstStyle/>
          <a:p>
            <a:r>
              <a:rPr lang="cs-CZ" dirty="0" smtClean="0"/>
              <a:t>Josef Plešek</a:t>
            </a:r>
            <a:endParaRPr lang="cs-CZ"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4" name="Zástupný symbol pro text 3"/>
          <p:cNvSpPr>
            <a:spLocks noGrp="1"/>
          </p:cNvSpPr>
          <p:nvPr>
            <p:ph type="body" sz="half" idx="2"/>
          </p:nvPr>
        </p:nvSpPr>
        <p:spPr/>
        <p:txBody>
          <a:bodyPr/>
          <a:lstStyle/>
          <a:p>
            <a:endParaRPr lang="cs-CZ"/>
          </a:p>
        </p:txBody>
      </p:sp>
      <p:pic>
        <p:nvPicPr>
          <p:cNvPr id="3074" name="Picture 2"/>
          <p:cNvPicPr>
            <a:picLocks noGrp="1" noChangeAspect="1" noChangeArrowheads="1"/>
          </p:cNvPicPr>
          <p:nvPr>
            <p:ph type="pic" idx="1"/>
          </p:nvPr>
        </p:nvPicPr>
        <p:blipFill>
          <a:blip r:embed="rId2" cstate="print"/>
          <a:srcRect t="8992" b="8992"/>
          <a:stretch>
            <a:fillRect/>
          </a:stretch>
        </p:blipFill>
        <p:spPr bwMode="auto">
          <a:prstGeom prst="rect">
            <a:avLst/>
          </a:prstGeom>
          <a:noFill/>
          <a:ln w="9525">
            <a:noFill/>
            <a:miter lim="800000"/>
            <a:headEnd/>
            <a:tailEnd/>
          </a:ln>
          <a:effectLst/>
        </p:spPr>
      </p:pic>
      <p:sp>
        <p:nvSpPr>
          <p:cNvPr id="5" name="TextovéPole 4"/>
          <p:cNvSpPr txBox="1"/>
          <p:nvPr/>
        </p:nvSpPr>
        <p:spPr>
          <a:xfrm>
            <a:off x="571472" y="500042"/>
            <a:ext cx="6130524" cy="707886"/>
          </a:xfrm>
          <a:prstGeom prst="rect">
            <a:avLst/>
          </a:prstGeom>
          <a:noFill/>
        </p:spPr>
        <p:txBody>
          <a:bodyPr wrap="none" rtlCol="0">
            <a:spAutoFit/>
          </a:bodyPr>
          <a:lstStyle/>
          <a:p>
            <a:r>
              <a:rPr lang="cs-CZ" sz="4000" b="1" dirty="0">
                <a:solidFill>
                  <a:srgbClr val="FF0000"/>
                </a:solidFill>
              </a:rPr>
              <a:t>Dveře zavazadlového oddílu</a:t>
            </a:r>
          </a:p>
        </p:txBody>
      </p:sp>
      <p:sp>
        <p:nvSpPr>
          <p:cNvPr id="6" name="Obdélník 5"/>
          <p:cNvSpPr/>
          <p:nvPr/>
        </p:nvSpPr>
        <p:spPr>
          <a:xfrm>
            <a:off x="1000100" y="3429000"/>
            <a:ext cx="500066" cy="14287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1571604" y="1214422"/>
            <a:ext cx="7072362" cy="5357850"/>
          </a:xfrm>
          <a:prstGeom prst="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1785886" y="1643050"/>
            <a:ext cx="7358114" cy="5214950"/>
          </a:xfrm>
          <a:prstGeom prst="rect">
            <a:avLst/>
          </a:prstGeom>
          <a:blipFill>
            <a:blip r:embed="rId4"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xit" presetSubtype="0" fill="hold" grpId="1" nodeType="clickEffect">
                                  <p:stCondLst>
                                    <p:cond delay="0"/>
                                  </p:stCondLst>
                                  <p:childTnLst>
                                    <p:animEffect transition="out" filter="dissolv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par>
                                <p:cTn id="15" presetID="55"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4" name="Zástupný symbol pro text 3"/>
          <p:cNvSpPr>
            <a:spLocks noGrp="1"/>
          </p:cNvSpPr>
          <p:nvPr>
            <p:ph type="body" sz="half" idx="2"/>
          </p:nvPr>
        </p:nvSpPr>
        <p:spPr/>
        <p:txBody>
          <a:bodyPr/>
          <a:lstStyle/>
          <a:p>
            <a:endParaRPr lang="cs-CZ"/>
          </a:p>
        </p:txBody>
      </p:sp>
      <p:pic>
        <p:nvPicPr>
          <p:cNvPr id="3074" name="Picture 2"/>
          <p:cNvPicPr>
            <a:picLocks noGrp="1" noChangeAspect="1" noChangeArrowheads="1"/>
          </p:cNvPicPr>
          <p:nvPr>
            <p:ph type="pic" idx="1"/>
          </p:nvPr>
        </p:nvPicPr>
        <p:blipFill>
          <a:blip r:embed="rId2" cstate="print"/>
          <a:srcRect t="8992" b="8992"/>
          <a:stretch>
            <a:fillRect/>
          </a:stretch>
        </p:blipFill>
        <p:spPr bwMode="auto">
          <a:prstGeom prst="rect">
            <a:avLst/>
          </a:prstGeom>
          <a:noFill/>
          <a:ln w="9525">
            <a:noFill/>
            <a:miter lim="800000"/>
            <a:headEnd/>
            <a:tailEnd/>
          </a:ln>
          <a:effectLst/>
        </p:spPr>
      </p:pic>
      <p:sp>
        <p:nvSpPr>
          <p:cNvPr id="5" name="Obdélník 4"/>
          <p:cNvSpPr/>
          <p:nvPr/>
        </p:nvSpPr>
        <p:spPr>
          <a:xfrm>
            <a:off x="2000232" y="2571744"/>
            <a:ext cx="142876" cy="42862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2214546" y="2571744"/>
            <a:ext cx="357190" cy="428628"/>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ovéPole 6"/>
          <p:cNvSpPr txBox="1"/>
          <p:nvPr/>
        </p:nvSpPr>
        <p:spPr>
          <a:xfrm>
            <a:off x="571472" y="428604"/>
            <a:ext cx="5405519" cy="707886"/>
          </a:xfrm>
          <a:prstGeom prst="rect">
            <a:avLst/>
          </a:prstGeom>
          <a:noFill/>
        </p:spPr>
        <p:txBody>
          <a:bodyPr wrap="none" rtlCol="0">
            <a:spAutoFit/>
          </a:bodyPr>
          <a:lstStyle/>
          <a:p>
            <a:r>
              <a:rPr lang="cs-CZ" sz="4000" b="1" dirty="0">
                <a:solidFill>
                  <a:srgbClr val="FF0000"/>
                </a:solidFill>
              </a:rPr>
              <a:t>Řídící jednotka WC a </a:t>
            </a:r>
            <a:r>
              <a:rPr lang="cs-CZ" sz="4000" b="1" dirty="0">
                <a:solidFill>
                  <a:srgbClr val="00B050"/>
                </a:solidFill>
              </a:rPr>
              <a:t>WC</a:t>
            </a:r>
            <a:endParaRPr lang="cs-CZ" sz="4000" b="1" dirty="0">
              <a:solidFill>
                <a:srgbClr val="FF0000"/>
              </a:solidFill>
            </a:endParaRPr>
          </a:p>
        </p:txBody>
      </p:sp>
      <p:sp>
        <p:nvSpPr>
          <p:cNvPr id="10" name="Obdélník 9"/>
          <p:cNvSpPr/>
          <p:nvPr/>
        </p:nvSpPr>
        <p:spPr>
          <a:xfrm>
            <a:off x="4071934" y="428604"/>
            <a:ext cx="4500594" cy="6072230"/>
          </a:xfrm>
          <a:prstGeom prst="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p:cNvSpPr/>
          <p:nvPr/>
        </p:nvSpPr>
        <p:spPr>
          <a:xfrm>
            <a:off x="2643174" y="214290"/>
            <a:ext cx="6500826" cy="6357982"/>
          </a:xfrm>
          <a:prstGeom prst="rect">
            <a:avLst/>
          </a:prstGeom>
          <a:blipFill>
            <a:blip r:embed="rId4"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2714612" y="571480"/>
            <a:ext cx="4143404" cy="6000792"/>
          </a:xfrm>
          <a:prstGeom prst="rect">
            <a:avLst/>
          </a:prstGeom>
          <a:blipFill>
            <a:blip r:embed="rId5"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p:cNvSpPr/>
          <p:nvPr/>
        </p:nvSpPr>
        <p:spPr>
          <a:xfrm>
            <a:off x="1214414" y="1071546"/>
            <a:ext cx="7286676" cy="5357850"/>
          </a:xfrm>
          <a:prstGeom prst="rect">
            <a:avLst/>
          </a:prstGeom>
          <a:blipFill>
            <a:blip r:embed="rId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Obdélník 13"/>
          <p:cNvSpPr/>
          <p:nvPr/>
        </p:nvSpPr>
        <p:spPr>
          <a:xfrm>
            <a:off x="928662" y="428580"/>
            <a:ext cx="8072494" cy="6429420"/>
          </a:xfrm>
          <a:prstGeom prst="rect">
            <a:avLst/>
          </a:prstGeom>
          <a:blipFill>
            <a:blip r:embed="rId7"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Obdélník 15"/>
          <p:cNvSpPr/>
          <p:nvPr/>
        </p:nvSpPr>
        <p:spPr>
          <a:xfrm>
            <a:off x="2143108" y="357166"/>
            <a:ext cx="6000792" cy="6286544"/>
          </a:xfrm>
          <a:prstGeom prst="rect">
            <a:avLst/>
          </a:prstGeom>
          <a:blipFill>
            <a:blip r:embed="rId8"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xit" presetSubtype="0" fill="hold" grpId="1" nodeType="clickEffect">
                                  <p:stCondLst>
                                    <p:cond delay="0"/>
                                  </p:stCondLst>
                                  <p:childTnLst>
                                    <p:animEffect transition="out" filter="dissolve">
                                      <p:cBhvr>
                                        <p:cTn id="13" dur="500"/>
                                        <p:tgtEl>
                                          <p:spTgt spid="14"/>
                                        </p:tgtEl>
                                      </p:cBhvr>
                                    </p:animEffect>
                                    <p:set>
                                      <p:cBhvr>
                                        <p:cTn id="14" dur="1" fill="hold">
                                          <p:stCondLst>
                                            <p:cond delay="499"/>
                                          </p:stCondLst>
                                        </p:cTn>
                                        <p:tgtEl>
                                          <p:spTgt spid="14"/>
                                        </p:tgtEl>
                                        <p:attrNameLst>
                                          <p:attrName>style.visibility</p:attrName>
                                        </p:attrNameLst>
                                      </p:cBhvr>
                                      <p:to>
                                        <p:strVal val="hidden"/>
                                      </p:to>
                                    </p:set>
                                  </p:childTnLst>
                                </p:cTn>
                              </p:par>
                              <p:par>
                                <p:cTn id="15" presetID="55"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grpId="1" nodeType="clickEffect">
                                  <p:stCondLst>
                                    <p:cond delay="0"/>
                                  </p:stCondLst>
                                  <p:childTnLst>
                                    <p:animEffect transition="out" filter="dissolv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55"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1000" fill="hold"/>
                                        <p:tgtEl>
                                          <p:spTgt spid="16"/>
                                        </p:tgtEl>
                                        <p:attrNameLst>
                                          <p:attrName>ppt_w</p:attrName>
                                        </p:attrNameLst>
                                      </p:cBhvr>
                                      <p:tavLst>
                                        <p:tav tm="0">
                                          <p:val>
                                            <p:strVal val="#ppt_w*0.70"/>
                                          </p:val>
                                        </p:tav>
                                        <p:tav tm="100000">
                                          <p:val>
                                            <p:strVal val="#ppt_w"/>
                                          </p:val>
                                        </p:tav>
                                      </p:tavLst>
                                    </p:anim>
                                    <p:anim calcmode="lin" valueType="num">
                                      <p:cBhvr>
                                        <p:cTn id="28" dur="1000" fill="hold"/>
                                        <p:tgtEl>
                                          <p:spTgt spid="16"/>
                                        </p:tgtEl>
                                        <p:attrNameLst>
                                          <p:attrName>ppt_h</p:attrName>
                                        </p:attrNameLst>
                                      </p:cBhvr>
                                      <p:tavLst>
                                        <p:tav tm="0">
                                          <p:val>
                                            <p:strVal val="#ppt_h"/>
                                          </p:val>
                                        </p:tav>
                                        <p:tav tm="100000">
                                          <p:val>
                                            <p:strVal val="#ppt_h"/>
                                          </p:val>
                                        </p:tav>
                                      </p:tavLst>
                                    </p:anim>
                                    <p:animEffect transition="in" filter="fade">
                                      <p:cBhvr>
                                        <p:cTn id="29" dur="10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xit" presetSubtype="0" fill="hold" grpId="1" nodeType="clickEffect">
                                  <p:stCondLst>
                                    <p:cond delay="0"/>
                                  </p:stCondLst>
                                  <p:childTnLst>
                                    <p:animEffect transition="out" filter="dissolv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55"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strVal val="#ppt_w*0.70"/>
                                          </p:val>
                                        </p:tav>
                                        <p:tav tm="100000">
                                          <p:val>
                                            <p:strVal val="#ppt_w"/>
                                          </p:val>
                                        </p:tav>
                                      </p:tavLst>
                                    </p:anim>
                                    <p:anim calcmode="lin" valueType="num">
                                      <p:cBhvr>
                                        <p:cTn id="38" dur="1000" fill="hold"/>
                                        <p:tgtEl>
                                          <p:spTgt spid="10"/>
                                        </p:tgtEl>
                                        <p:attrNameLst>
                                          <p:attrName>ppt_h</p:attrName>
                                        </p:attrNameLst>
                                      </p:cBhvr>
                                      <p:tavLst>
                                        <p:tav tm="0">
                                          <p:val>
                                            <p:strVal val="#ppt_h"/>
                                          </p:val>
                                        </p:tav>
                                        <p:tav tm="100000">
                                          <p:val>
                                            <p:strVal val="#ppt_h"/>
                                          </p:val>
                                        </p:tav>
                                      </p:tavLst>
                                    </p:anim>
                                    <p:animEffect transition="in" filter="fade">
                                      <p:cBhvr>
                                        <p:cTn id="39" dur="10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xit" presetSubtype="0" fill="hold" grpId="1" nodeType="clickEffect">
                                  <p:stCondLst>
                                    <p:cond delay="0"/>
                                  </p:stCondLst>
                                  <p:childTnLst>
                                    <p:animEffect transition="out" filter="dissolv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par>
                                <p:cTn id="45" presetID="55"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ppt_w</p:attrName>
                                        </p:attrNameLst>
                                      </p:cBhvr>
                                      <p:tavLst>
                                        <p:tav tm="0">
                                          <p:val>
                                            <p:strVal val="#ppt_w*0.70"/>
                                          </p:val>
                                        </p:tav>
                                        <p:tav tm="100000">
                                          <p:val>
                                            <p:strVal val="#ppt_w"/>
                                          </p:val>
                                        </p:tav>
                                      </p:tavLst>
                                    </p:anim>
                                    <p:anim calcmode="lin" valueType="num">
                                      <p:cBhvr>
                                        <p:cTn id="48" dur="1000" fill="hold"/>
                                        <p:tgtEl>
                                          <p:spTgt spid="12"/>
                                        </p:tgtEl>
                                        <p:attrNameLst>
                                          <p:attrName>ppt_h</p:attrName>
                                        </p:attrNameLst>
                                      </p:cBhvr>
                                      <p:tavLst>
                                        <p:tav tm="0">
                                          <p:val>
                                            <p:strVal val="#ppt_h"/>
                                          </p:val>
                                        </p:tav>
                                        <p:tav tm="100000">
                                          <p:val>
                                            <p:strVal val="#ppt_h"/>
                                          </p:val>
                                        </p:tav>
                                      </p:tavLst>
                                    </p:anim>
                                    <p:animEffect transition="in" filter="fade">
                                      <p:cBhvr>
                                        <p:cTn id="49" dur="10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xit" presetSubtype="0" fill="hold" grpId="1" nodeType="clickEffect">
                                  <p:stCondLst>
                                    <p:cond delay="0"/>
                                  </p:stCondLst>
                                  <p:childTnLst>
                                    <p:animEffect transition="out" filter="dissolve">
                                      <p:cBhvr>
                                        <p:cTn id="53" dur="500"/>
                                        <p:tgtEl>
                                          <p:spTgt spid="12"/>
                                        </p:tgtEl>
                                      </p:cBhvr>
                                    </p:animEffect>
                                    <p:set>
                                      <p:cBhvr>
                                        <p:cTn id="54" dur="1" fill="hold">
                                          <p:stCondLst>
                                            <p:cond delay="499"/>
                                          </p:stCondLst>
                                        </p:cTn>
                                        <p:tgtEl>
                                          <p:spTgt spid="12"/>
                                        </p:tgtEl>
                                        <p:attrNameLst>
                                          <p:attrName>style.visibility</p:attrName>
                                        </p:attrNameLst>
                                      </p:cBhvr>
                                      <p:to>
                                        <p:strVal val="hidden"/>
                                      </p:to>
                                    </p:set>
                                  </p:childTnLst>
                                </p:cTn>
                              </p:par>
                              <p:par>
                                <p:cTn id="55" presetID="55"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1000" fill="hold"/>
                                        <p:tgtEl>
                                          <p:spTgt spid="11"/>
                                        </p:tgtEl>
                                        <p:attrNameLst>
                                          <p:attrName>ppt_w</p:attrName>
                                        </p:attrNameLst>
                                      </p:cBhvr>
                                      <p:tavLst>
                                        <p:tav tm="0">
                                          <p:val>
                                            <p:strVal val="#ppt_w*0.70"/>
                                          </p:val>
                                        </p:tav>
                                        <p:tav tm="100000">
                                          <p:val>
                                            <p:strVal val="#ppt_w"/>
                                          </p:val>
                                        </p:tav>
                                      </p:tavLst>
                                    </p:anim>
                                    <p:anim calcmode="lin" valueType="num">
                                      <p:cBhvr>
                                        <p:cTn id="58" dur="1000" fill="hold"/>
                                        <p:tgtEl>
                                          <p:spTgt spid="11"/>
                                        </p:tgtEl>
                                        <p:attrNameLst>
                                          <p:attrName>ppt_h</p:attrName>
                                        </p:attrNameLst>
                                      </p:cBhvr>
                                      <p:tavLst>
                                        <p:tav tm="0">
                                          <p:val>
                                            <p:strVal val="#ppt_h"/>
                                          </p:val>
                                        </p:tav>
                                        <p:tav tm="100000">
                                          <p:val>
                                            <p:strVal val="#ppt_h"/>
                                          </p:val>
                                        </p:tav>
                                      </p:tavLst>
                                    </p:anim>
                                    <p:animEffect transition="in" filter="fade">
                                      <p:cBhvr>
                                        <p:cTn id="5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P spid="11" grpId="0" animBg="1"/>
      <p:bldP spid="12" grpId="0" animBg="1"/>
      <p:bldP spid="12" grpId="1" animBg="1"/>
      <p:bldP spid="13" grpId="1" animBg="1"/>
      <p:bldP spid="14" grpId="0" animBg="1"/>
      <p:bldP spid="14" grpId="1" animBg="1"/>
      <p:bldP spid="16" grpId="0" animBg="1"/>
      <p:bldP spid="1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IMG_0280.JPG"/>
          <p:cNvPicPr>
            <a:picLocks noGrp="1" noChangeAspect="1"/>
          </p:cNvPicPr>
          <p:nvPr>
            <p:ph idx="1"/>
          </p:nvPr>
        </p:nvPicPr>
        <p:blipFill>
          <a:blip r:embed="rId2" cstate="print"/>
          <a:stretch>
            <a:fillRect/>
          </a:stretch>
        </p:blipFill>
        <p:spPr>
          <a:xfrm>
            <a:off x="-7437" y="0"/>
            <a:ext cx="9144000" cy="6858000"/>
          </a:xfrm>
        </p:spPr>
      </p:pic>
      <p:sp>
        <p:nvSpPr>
          <p:cNvPr id="5" name="Elipsa 4"/>
          <p:cNvSpPr/>
          <p:nvPr/>
        </p:nvSpPr>
        <p:spPr>
          <a:xfrm>
            <a:off x="6643702" y="1714488"/>
            <a:ext cx="1428760" cy="307183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1428728" y="0"/>
            <a:ext cx="4929222" cy="6858000"/>
          </a:xfrm>
          <a:prstGeom prst="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Šipka nahoru 6"/>
          <p:cNvSpPr/>
          <p:nvPr/>
        </p:nvSpPr>
        <p:spPr>
          <a:xfrm>
            <a:off x="7000892" y="3786190"/>
            <a:ext cx="785818" cy="2143140"/>
          </a:xfrm>
          <a:prstGeom prst="up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4" name="Zástupný symbol pro text 3"/>
          <p:cNvSpPr>
            <a:spLocks noGrp="1"/>
          </p:cNvSpPr>
          <p:nvPr>
            <p:ph type="body" sz="half" idx="2"/>
          </p:nvPr>
        </p:nvSpPr>
        <p:spPr/>
        <p:txBody>
          <a:bodyPr/>
          <a:lstStyle/>
          <a:p>
            <a:endParaRPr lang="cs-CZ"/>
          </a:p>
        </p:txBody>
      </p:sp>
      <p:pic>
        <p:nvPicPr>
          <p:cNvPr id="3074" name="Picture 2"/>
          <p:cNvPicPr>
            <a:picLocks noGrp="1" noChangeAspect="1" noChangeArrowheads="1"/>
          </p:cNvPicPr>
          <p:nvPr>
            <p:ph type="pic" idx="1"/>
          </p:nvPr>
        </p:nvPicPr>
        <p:blipFill>
          <a:blip r:embed="rId2" cstate="print"/>
          <a:srcRect t="8992" b="8992"/>
          <a:stretch>
            <a:fillRect/>
          </a:stretch>
        </p:blipFill>
        <p:spPr bwMode="auto">
          <a:prstGeom prst="rect">
            <a:avLst/>
          </a:prstGeom>
          <a:noFill/>
          <a:ln w="9525">
            <a:noFill/>
            <a:miter lim="800000"/>
            <a:headEnd/>
            <a:tailEnd/>
          </a:ln>
          <a:effectLst/>
        </p:spPr>
      </p:pic>
      <p:sp>
        <p:nvSpPr>
          <p:cNvPr id="5" name="TextovéPole 4"/>
          <p:cNvSpPr txBox="1"/>
          <p:nvPr/>
        </p:nvSpPr>
        <p:spPr>
          <a:xfrm>
            <a:off x="714348" y="357166"/>
            <a:ext cx="3772699" cy="707886"/>
          </a:xfrm>
          <a:prstGeom prst="rect">
            <a:avLst/>
          </a:prstGeom>
          <a:noFill/>
        </p:spPr>
        <p:txBody>
          <a:bodyPr wrap="none" rtlCol="0">
            <a:spAutoFit/>
          </a:bodyPr>
          <a:lstStyle/>
          <a:p>
            <a:r>
              <a:rPr lang="cs-CZ" sz="4000" b="1" dirty="0">
                <a:solidFill>
                  <a:srgbClr val="FF0000"/>
                </a:solidFill>
              </a:rPr>
              <a:t>Vzduchový panel</a:t>
            </a:r>
          </a:p>
        </p:txBody>
      </p:sp>
      <p:sp>
        <p:nvSpPr>
          <p:cNvPr id="6" name="Obdélník 5"/>
          <p:cNvSpPr/>
          <p:nvPr/>
        </p:nvSpPr>
        <p:spPr>
          <a:xfrm>
            <a:off x="2000232" y="3143248"/>
            <a:ext cx="142876" cy="42862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3286116" y="0"/>
            <a:ext cx="5572164" cy="6858000"/>
          </a:xfrm>
          <a:prstGeom prst="rect">
            <a:avLst/>
          </a:prstGeom>
          <a:blipFill>
            <a:blip r:embed="rId3"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1071538" y="928670"/>
            <a:ext cx="6786610" cy="5715040"/>
          </a:xfrm>
          <a:prstGeom prst="rect">
            <a:avLst/>
          </a:prstGeom>
          <a:blipFill>
            <a:blip r:embed="rId4"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1714480" y="428604"/>
            <a:ext cx="7429520" cy="6000792"/>
          </a:xfrm>
          <a:prstGeom prst="rect">
            <a:avLst/>
          </a:prstGeom>
          <a:blipFill>
            <a:blip r:embed="rId5"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xit" presetSubtype="0" fill="hold" grpId="1" nodeType="clickEffect">
                                  <p:stCondLst>
                                    <p:cond delay="0"/>
                                  </p:stCondLst>
                                  <p:childTnLst>
                                    <p:animEffect transition="out" filter="dissolv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par>
                                <p:cTn id="15" presetID="55"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grpId="1" nodeType="clickEffect">
                                  <p:stCondLst>
                                    <p:cond delay="0"/>
                                  </p:stCondLst>
                                  <p:childTnLst>
                                    <p:animEffect transition="out" filter="dissolv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par>
                                <p:cTn id="25" presetID="55"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0.70"/>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4" name="Zástupný symbol pro text 3"/>
          <p:cNvSpPr>
            <a:spLocks noGrp="1"/>
          </p:cNvSpPr>
          <p:nvPr>
            <p:ph type="body" sz="half" idx="2"/>
          </p:nvPr>
        </p:nvSpPr>
        <p:spPr/>
        <p:txBody>
          <a:bodyPr/>
          <a:lstStyle/>
          <a:p>
            <a:endParaRPr lang="cs-CZ"/>
          </a:p>
        </p:txBody>
      </p:sp>
      <p:pic>
        <p:nvPicPr>
          <p:cNvPr id="3074" name="Picture 2"/>
          <p:cNvPicPr>
            <a:picLocks noGrp="1" noChangeAspect="1" noChangeArrowheads="1"/>
          </p:cNvPicPr>
          <p:nvPr>
            <p:ph type="pic" idx="1"/>
          </p:nvPr>
        </p:nvPicPr>
        <p:blipFill>
          <a:blip r:embed="rId2" cstate="print"/>
          <a:srcRect t="8992" b="8992"/>
          <a:stretch>
            <a:fillRect/>
          </a:stretch>
        </p:blipFill>
        <p:spPr bwMode="auto">
          <a:prstGeom prst="rect">
            <a:avLst/>
          </a:prstGeom>
          <a:noFill/>
          <a:ln w="9525">
            <a:noFill/>
            <a:miter lim="800000"/>
            <a:headEnd/>
            <a:tailEnd/>
          </a:ln>
          <a:effectLst/>
        </p:spPr>
      </p:pic>
      <p:sp>
        <p:nvSpPr>
          <p:cNvPr id="5" name="TextovéPole 4"/>
          <p:cNvSpPr txBox="1"/>
          <p:nvPr/>
        </p:nvSpPr>
        <p:spPr>
          <a:xfrm>
            <a:off x="214282" y="285728"/>
            <a:ext cx="7475060" cy="707886"/>
          </a:xfrm>
          <a:prstGeom prst="rect">
            <a:avLst/>
          </a:prstGeom>
          <a:noFill/>
        </p:spPr>
        <p:txBody>
          <a:bodyPr wrap="none" rtlCol="0">
            <a:spAutoFit/>
          </a:bodyPr>
          <a:lstStyle/>
          <a:p>
            <a:r>
              <a:rPr lang="cs-CZ" sz="4000" b="1" dirty="0">
                <a:solidFill>
                  <a:srgbClr val="FF0000"/>
                </a:solidFill>
              </a:rPr>
              <a:t>Panel EPV – malý nástupní prostor</a:t>
            </a:r>
          </a:p>
        </p:txBody>
      </p:sp>
      <p:sp>
        <p:nvSpPr>
          <p:cNvPr id="6" name="Obdélník 5"/>
          <p:cNvSpPr/>
          <p:nvPr/>
        </p:nvSpPr>
        <p:spPr>
          <a:xfrm>
            <a:off x="2143108" y="3143248"/>
            <a:ext cx="142876" cy="35719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1357290" y="857232"/>
            <a:ext cx="7643866" cy="5786478"/>
          </a:xfrm>
          <a:prstGeom prst="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4" name="Zástupný symbol pro text 3"/>
          <p:cNvSpPr>
            <a:spLocks noGrp="1"/>
          </p:cNvSpPr>
          <p:nvPr>
            <p:ph type="body" sz="half" idx="2"/>
          </p:nvPr>
        </p:nvSpPr>
        <p:spPr/>
        <p:txBody>
          <a:bodyPr/>
          <a:lstStyle/>
          <a:p>
            <a:endParaRPr lang="cs-CZ"/>
          </a:p>
        </p:txBody>
      </p:sp>
      <p:pic>
        <p:nvPicPr>
          <p:cNvPr id="3074" name="Picture 2"/>
          <p:cNvPicPr>
            <a:picLocks noGrp="1" noChangeAspect="1" noChangeArrowheads="1"/>
          </p:cNvPicPr>
          <p:nvPr>
            <p:ph type="pic" idx="1"/>
          </p:nvPr>
        </p:nvPicPr>
        <p:blipFill>
          <a:blip r:embed="rId2" cstate="print"/>
          <a:srcRect t="8992" b="8992"/>
          <a:stretch>
            <a:fillRect/>
          </a:stretch>
        </p:blipFill>
        <p:spPr bwMode="auto">
          <a:prstGeom prst="rect">
            <a:avLst/>
          </a:prstGeom>
          <a:noFill/>
          <a:ln w="9525">
            <a:noFill/>
            <a:miter lim="800000"/>
            <a:headEnd/>
            <a:tailEnd/>
          </a:ln>
          <a:effectLst/>
        </p:spPr>
      </p:pic>
      <p:sp>
        <p:nvSpPr>
          <p:cNvPr id="5" name="Výseč 4"/>
          <p:cNvSpPr/>
          <p:nvPr/>
        </p:nvSpPr>
        <p:spPr>
          <a:xfrm rot="16200000">
            <a:off x="2178827" y="2750339"/>
            <a:ext cx="714380" cy="642942"/>
          </a:xfrm>
          <a:prstGeom prst="pie">
            <a:avLst>
              <a:gd name="adj1" fmla="val 0"/>
              <a:gd name="adj2" fmla="val 16138699"/>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6" name="TextovéPole 5"/>
          <p:cNvSpPr txBox="1"/>
          <p:nvPr/>
        </p:nvSpPr>
        <p:spPr>
          <a:xfrm>
            <a:off x="142844" y="214290"/>
            <a:ext cx="6615914" cy="707886"/>
          </a:xfrm>
          <a:prstGeom prst="rect">
            <a:avLst/>
          </a:prstGeom>
          <a:noFill/>
        </p:spPr>
        <p:txBody>
          <a:bodyPr wrap="none" rtlCol="0">
            <a:spAutoFit/>
          </a:bodyPr>
          <a:lstStyle/>
          <a:p>
            <a:r>
              <a:rPr lang="cs-CZ" sz="4000" b="1" dirty="0">
                <a:solidFill>
                  <a:srgbClr val="00B0F0"/>
                </a:solidFill>
              </a:rPr>
              <a:t>Měnič 48V/24V DC a měnič VZ</a:t>
            </a:r>
          </a:p>
        </p:txBody>
      </p:sp>
      <p:sp>
        <p:nvSpPr>
          <p:cNvPr id="7" name="TextovéPole 6"/>
          <p:cNvSpPr txBox="1"/>
          <p:nvPr/>
        </p:nvSpPr>
        <p:spPr>
          <a:xfrm>
            <a:off x="214282" y="928670"/>
            <a:ext cx="5525615" cy="461665"/>
          </a:xfrm>
          <a:prstGeom prst="rect">
            <a:avLst/>
          </a:prstGeom>
          <a:noFill/>
        </p:spPr>
        <p:txBody>
          <a:bodyPr wrap="none" rtlCol="0">
            <a:spAutoFit/>
          </a:bodyPr>
          <a:lstStyle/>
          <a:p>
            <a:r>
              <a:rPr lang="cs-CZ" sz="2400" b="1" dirty="0"/>
              <a:t>Pod stropem malého nástupního prostoru</a:t>
            </a:r>
          </a:p>
        </p:txBody>
      </p:sp>
      <p:sp>
        <p:nvSpPr>
          <p:cNvPr id="8" name="Obdélník 7"/>
          <p:cNvSpPr/>
          <p:nvPr/>
        </p:nvSpPr>
        <p:spPr>
          <a:xfrm>
            <a:off x="1714480" y="857232"/>
            <a:ext cx="7215238" cy="5786478"/>
          </a:xfrm>
          <a:prstGeom prst="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4" name="Zástupný symbol pro text 3"/>
          <p:cNvSpPr>
            <a:spLocks noGrp="1"/>
          </p:cNvSpPr>
          <p:nvPr>
            <p:ph type="body" sz="half" idx="2"/>
          </p:nvPr>
        </p:nvSpPr>
        <p:spPr/>
        <p:txBody>
          <a:bodyPr/>
          <a:lstStyle/>
          <a:p>
            <a:endParaRPr lang="cs-CZ"/>
          </a:p>
        </p:txBody>
      </p:sp>
      <p:pic>
        <p:nvPicPr>
          <p:cNvPr id="3074" name="Picture 2"/>
          <p:cNvPicPr>
            <a:picLocks noGrp="1" noChangeAspect="1" noChangeArrowheads="1"/>
          </p:cNvPicPr>
          <p:nvPr>
            <p:ph type="pic" idx="1"/>
          </p:nvPr>
        </p:nvPicPr>
        <p:blipFill>
          <a:blip r:embed="rId2" cstate="print"/>
          <a:srcRect t="8992" b="8992"/>
          <a:stretch>
            <a:fillRect/>
          </a:stretch>
        </p:blipFill>
        <p:spPr bwMode="auto">
          <a:prstGeom prst="rect">
            <a:avLst/>
          </a:prstGeom>
          <a:noFill/>
          <a:ln w="9525">
            <a:noFill/>
            <a:miter lim="800000"/>
            <a:headEnd/>
            <a:tailEnd/>
          </a:ln>
          <a:effectLst/>
        </p:spPr>
      </p:pic>
      <p:sp>
        <p:nvSpPr>
          <p:cNvPr id="5" name="Obdélník 4"/>
          <p:cNvSpPr/>
          <p:nvPr/>
        </p:nvSpPr>
        <p:spPr>
          <a:xfrm>
            <a:off x="2500298" y="3357562"/>
            <a:ext cx="357190" cy="21431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p:cNvSpPr txBox="1"/>
          <p:nvPr/>
        </p:nvSpPr>
        <p:spPr>
          <a:xfrm>
            <a:off x="0" y="285728"/>
            <a:ext cx="3886705" cy="707886"/>
          </a:xfrm>
          <a:prstGeom prst="rect">
            <a:avLst/>
          </a:prstGeom>
          <a:noFill/>
        </p:spPr>
        <p:txBody>
          <a:bodyPr wrap="none" rtlCol="0">
            <a:spAutoFit/>
          </a:bodyPr>
          <a:lstStyle/>
          <a:p>
            <a:r>
              <a:rPr lang="cs-CZ" sz="4000" b="1" dirty="0">
                <a:solidFill>
                  <a:srgbClr val="FF0000"/>
                </a:solidFill>
              </a:rPr>
              <a:t>Dveře malého NP</a:t>
            </a:r>
          </a:p>
        </p:txBody>
      </p:sp>
      <p:sp>
        <p:nvSpPr>
          <p:cNvPr id="7" name="Obdélník 6"/>
          <p:cNvSpPr/>
          <p:nvPr/>
        </p:nvSpPr>
        <p:spPr>
          <a:xfrm>
            <a:off x="1428728" y="857232"/>
            <a:ext cx="7500990" cy="5786478"/>
          </a:xfrm>
          <a:prstGeom prst="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4" name="Zástupný symbol pro text 3"/>
          <p:cNvSpPr>
            <a:spLocks noGrp="1"/>
          </p:cNvSpPr>
          <p:nvPr>
            <p:ph type="body" sz="half" idx="2"/>
          </p:nvPr>
        </p:nvSpPr>
        <p:spPr/>
        <p:txBody>
          <a:bodyPr/>
          <a:lstStyle/>
          <a:p>
            <a:endParaRPr lang="cs-CZ"/>
          </a:p>
        </p:txBody>
      </p:sp>
      <p:pic>
        <p:nvPicPr>
          <p:cNvPr id="3074" name="Picture 2"/>
          <p:cNvPicPr>
            <a:picLocks noGrp="1" noChangeAspect="1" noChangeArrowheads="1"/>
          </p:cNvPicPr>
          <p:nvPr>
            <p:ph type="pic" idx="1"/>
          </p:nvPr>
        </p:nvPicPr>
        <p:blipFill>
          <a:blip r:embed="rId2" cstate="print"/>
          <a:srcRect t="8992" b="8992"/>
          <a:stretch>
            <a:fillRect/>
          </a:stretch>
        </p:blipFill>
        <p:spPr bwMode="auto">
          <a:prstGeom prst="rect">
            <a:avLst/>
          </a:prstGeom>
          <a:noFill/>
          <a:ln w="9525">
            <a:noFill/>
            <a:miter lim="800000"/>
            <a:headEnd/>
            <a:tailEnd/>
          </a:ln>
          <a:effectLst/>
        </p:spPr>
      </p:pic>
      <p:sp>
        <p:nvSpPr>
          <p:cNvPr id="5" name="Obdélník 4"/>
          <p:cNvSpPr/>
          <p:nvPr/>
        </p:nvSpPr>
        <p:spPr>
          <a:xfrm>
            <a:off x="2928926" y="2643182"/>
            <a:ext cx="2714644" cy="85725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6357950" y="2643182"/>
            <a:ext cx="1643074" cy="92869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ovéPole 6"/>
          <p:cNvSpPr txBox="1"/>
          <p:nvPr/>
        </p:nvSpPr>
        <p:spPr>
          <a:xfrm>
            <a:off x="285720" y="357166"/>
            <a:ext cx="4263475" cy="707886"/>
          </a:xfrm>
          <a:prstGeom prst="rect">
            <a:avLst/>
          </a:prstGeom>
          <a:noFill/>
        </p:spPr>
        <p:txBody>
          <a:bodyPr wrap="none" rtlCol="0">
            <a:spAutoFit/>
          </a:bodyPr>
          <a:lstStyle/>
          <a:p>
            <a:r>
              <a:rPr lang="cs-CZ" sz="4000" b="1" dirty="0">
                <a:solidFill>
                  <a:srgbClr val="FF0000"/>
                </a:solidFill>
              </a:rPr>
              <a:t>Oddíly pro cestující</a:t>
            </a:r>
          </a:p>
        </p:txBody>
      </p:sp>
      <p:sp>
        <p:nvSpPr>
          <p:cNvPr id="8" name="Obdélník 7"/>
          <p:cNvSpPr/>
          <p:nvPr/>
        </p:nvSpPr>
        <p:spPr>
          <a:xfrm>
            <a:off x="2928926" y="0"/>
            <a:ext cx="6215074" cy="6858000"/>
          </a:xfrm>
          <a:prstGeom prst="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4" name="Zástupný symbol pro text 3"/>
          <p:cNvSpPr>
            <a:spLocks noGrp="1"/>
          </p:cNvSpPr>
          <p:nvPr>
            <p:ph type="body" sz="half" idx="2"/>
          </p:nvPr>
        </p:nvSpPr>
        <p:spPr/>
        <p:txBody>
          <a:bodyPr/>
          <a:lstStyle/>
          <a:p>
            <a:endParaRPr lang="cs-CZ"/>
          </a:p>
        </p:txBody>
      </p:sp>
      <p:pic>
        <p:nvPicPr>
          <p:cNvPr id="3074" name="Picture 2"/>
          <p:cNvPicPr>
            <a:picLocks noGrp="1" noChangeAspect="1" noChangeArrowheads="1"/>
          </p:cNvPicPr>
          <p:nvPr>
            <p:ph type="pic" idx="1"/>
          </p:nvPr>
        </p:nvPicPr>
        <p:blipFill>
          <a:blip r:embed="rId2" cstate="print"/>
          <a:srcRect t="8992" b="8992"/>
          <a:stretch>
            <a:fillRect/>
          </a:stretch>
        </p:blipFill>
        <p:spPr bwMode="auto">
          <a:prstGeom prst="rect">
            <a:avLst/>
          </a:prstGeom>
          <a:noFill/>
          <a:ln w="9525">
            <a:noFill/>
            <a:miter lim="800000"/>
            <a:headEnd/>
            <a:tailEnd/>
          </a:ln>
          <a:effectLst/>
        </p:spPr>
      </p:pic>
      <p:sp>
        <p:nvSpPr>
          <p:cNvPr id="5" name="Obdélník 4"/>
          <p:cNvSpPr/>
          <p:nvPr/>
        </p:nvSpPr>
        <p:spPr>
          <a:xfrm>
            <a:off x="6215074" y="2571744"/>
            <a:ext cx="142876" cy="50006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p:cNvSpPr txBox="1"/>
          <p:nvPr/>
        </p:nvSpPr>
        <p:spPr>
          <a:xfrm>
            <a:off x="142844" y="285728"/>
            <a:ext cx="6085961" cy="707886"/>
          </a:xfrm>
          <a:prstGeom prst="rect">
            <a:avLst/>
          </a:prstGeom>
          <a:noFill/>
        </p:spPr>
        <p:txBody>
          <a:bodyPr wrap="none" rtlCol="0">
            <a:spAutoFit/>
          </a:bodyPr>
          <a:lstStyle/>
          <a:p>
            <a:r>
              <a:rPr lang="cs-CZ" sz="4000" b="1" dirty="0">
                <a:solidFill>
                  <a:srgbClr val="FF0000"/>
                </a:solidFill>
              </a:rPr>
              <a:t>Rozvaděč topení a osvětlení</a:t>
            </a:r>
          </a:p>
        </p:txBody>
      </p:sp>
      <p:sp>
        <p:nvSpPr>
          <p:cNvPr id="7" name="Obdélník 6"/>
          <p:cNvSpPr/>
          <p:nvPr/>
        </p:nvSpPr>
        <p:spPr>
          <a:xfrm>
            <a:off x="285720" y="928670"/>
            <a:ext cx="6429420" cy="5715040"/>
          </a:xfrm>
          <a:prstGeom prst="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714348" y="1285860"/>
            <a:ext cx="6500858" cy="5429288"/>
          </a:xfrm>
          <a:prstGeom prst="rect">
            <a:avLst/>
          </a:prstGeom>
          <a:blipFill>
            <a:blip r:embed="rId4"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1714480" y="928670"/>
            <a:ext cx="7429520" cy="5929330"/>
          </a:xfrm>
          <a:prstGeom prst="rect">
            <a:avLst/>
          </a:prstGeom>
          <a:blipFill>
            <a:blip r:embed="rId5"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xit" presetSubtype="0" fill="hold" grpId="1" nodeType="clickEffect">
                                  <p:stCondLst>
                                    <p:cond delay="0"/>
                                  </p:stCondLst>
                                  <p:childTnLst>
                                    <p:animEffect transition="out" filter="dissolv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par>
                                <p:cTn id="15" presetID="55"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grpId="1" nodeType="clickEffect">
                                  <p:stCondLst>
                                    <p:cond delay="0"/>
                                  </p:stCondLst>
                                  <p:childTnLst>
                                    <p:animEffect transition="out" filter="dissolv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par>
                                <p:cTn id="25" presetID="55"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0.70"/>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4" name="Zástupný symbol pro text 3"/>
          <p:cNvSpPr>
            <a:spLocks noGrp="1"/>
          </p:cNvSpPr>
          <p:nvPr>
            <p:ph type="body" sz="half" idx="2"/>
          </p:nvPr>
        </p:nvSpPr>
        <p:spPr/>
        <p:txBody>
          <a:bodyPr/>
          <a:lstStyle/>
          <a:p>
            <a:endParaRPr lang="cs-CZ"/>
          </a:p>
        </p:txBody>
      </p:sp>
      <p:pic>
        <p:nvPicPr>
          <p:cNvPr id="3074" name="Picture 2"/>
          <p:cNvPicPr>
            <a:picLocks noGrp="1" noChangeAspect="1" noChangeArrowheads="1"/>
          </p:cNvPicPr>
          <p:nvPr>
            <p:ph type="pic" idx="1"/>
          </p:nvPr>
        </p:nvPicPr>
        <p:blipFill>
          <a:blip r:embed="rId2" cstate="print"/>
          <a:srcRect t="8992" b="8992"/>
          <a:stretch>
            <a:fillRect/>
          </a:stretch>
        </p:blipFill>
        <p:spPr bwMode="auto">
          <a:prstGeom prst="rect">
            <a:avLst/>
          </a:prstGeom>
          <a:noFill/>
          <a:ln w="9525">
            <a:noFill/>
            <a:miter lim="800000"/>
            <a:headEnd/>
            <a:tailEnd/>
          </a:ln>
          <a:effectLst/>
        </p:spPr>
      </p:pic>
      <p:sp>
        <p:nvSpPr>
          <p:cNvPr id="5" name="Obdélník 4"/>
          <p:cNvSpPr/>
          <p:nvPr/>
        </p:nvSpPr>
        <p:spPr>
          <a:xfrm>
            <a:off x="6215074" y="3214686"/>
            <a:ext cx="142876" cy="35719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1214414" y="857232"/>
            <a:ext cx="7786742" cy="5715040"/>
          </a:xfrm>
          <a:prstGeom prst="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TextovéPole 7"/>
          <p:cNvSpPr txBox="1"/>
          <p:nvPr/>
        </p:nvSpPr>
        <p:spPr>
          <a:xfrm>
            <a:off x="214282" y="285728"/>
            <a:ext cx="7547259" cy="707886"/>
          </a:xfrm>
          <a:prstGeom prst="rect">
            <a:avLst/>
          </a:prstGeom>
          <a:noFill/>
        </p:spPr>
        <p:txBody>
          <a:bodyPr wrap="none" rtlCol="0">
            <a:spAutoFit/>
          </a:bodyPr>
          <a:lstStyle/>
          <a:p>
            <a:r>
              <a:rPr lang="cs-CZ" sz="4000" b="1" dirty="0">
                <a:solidFill>
                  <a:srgbClr val="FF0000"/>
                </a:solidFill>
              </a:rPr>
              <a:t>Panel EPV – velký nástupní prostor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026" name="Picture 2" descr="F:\Záloha PC\842019.JPG"/>
          <p:cNvPicPr>
            <a:picLocks noGrp="1" noChangeAspect="1" noChangeArrowheads="1"/>
          </p:cNvPicPr>
          <p:nvPr>
            <p:ph idx="1"/>
          </p:nvPr>
        </p:nvPicPr>
        <p:blipFill>
          <a:blip r:embed="rId2"/>
          <a:srcRect/>
          <a:stretch>
            <a:fillRect/>
          </a:stretch>
        </p:blipFill>
        <p:spPr bwMode="auto">
          <a:xfrm>
            <a:off x="0" y="214290"/>
            <a:ext cx="9179896" cy="6266355"/>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4" name="Zástupný symbol pro text 3"/>
          <p:cNvSpPr>
            <a:spLocks noGrp="1"/>
          </p:cNvSpPr>
          <p:nvPr>
            <p:ph type="body" sz="half" idx="2"/>
          </p:nvPr>
        </p:nvSpPr>
        <p:spPr/>
        <p:txBody>
          <a:bodyPr/>
          <a:lstStyle/>
          <a:p>
            <a:endParaRPr lang="cs-CZ"/>
          </a:p>
        </p:txBody>
      </p:sp>
      <p:pic>
        <p:nvPicPr>
          <p:cNvPr id="3074" name="Picture 2"/>
          <p:cNvPicPr>
            <a:picLocks noGrp="1" noChangeAspect="1" noChangeArrowheads="1"/>
          </p:cNvPicPr>
          <p:nvPr>
            <p:ph type="pic" idx="1"/>
          </p:nvPr>
        </p:nvPicPr>
        <p:blipFill>
          <a:blip r:embed="rId2" cstate="print"/>
          <a:srcRect t="8992" b="8992"/>
          <a:stretch>
            <a:fillRect/>
          </a:stretch>
        </p:blipFill>
        <p:spPr bwMode="auto">
          <a:prstGeom prst="rect">
            <a:avLst/>
          </a:prstGeom>
          <a:noFill/>
          <a:ln w="9525">
            <a:noFill/>
            <a:miter lim="800000"/>
            <a:headEnd/>
            <a:tailEnd/>
          </a:ln>
          <a:effectLst/>
        </p:spPr>
      </p:pic>
      <p:sp>
        <p:nvSpPr>
          <p:cNvPr id="5" name="TextovéPole 4"/>
          <p:cNvSpPr txBox="1"/>
          <p:nvPr/>
        </p:nvSpPr>
        <p:spPr>
          <a:xfrm>
            <a:off x="285720" y="285728"/>
            <a:ext cx="4986237" cy="707886"/>
          </a:xfrm>
          <a:prstGeom prst="rect">
            <a:avLst/>
          </a:prstGeom>
          <a:noFill/>
        </p:spPr>
        <p:txBody>
          <a:bodyPr wrap="none" rtlCol="0">
            <a:spAutoFit/>
          </a:bodyPr>
          <a:lstStyle/>
          <a:p>
            <a:r>
              <a:rPr lang="cs-CZ" sz="4000" b="1" dirty="0">
                <a:solidFill>
                  <a:srgbClr val="FF0000"/>
                </a:solidFill>
              </a:rPr>
              <a:t>Velký nástupní prostor</a:t>
            </a:r>
          </a:p>
        </p:txBody>
      </p:sp>
      <p:sp>
        <p:nvSpPr>
          <p:cNvPr id="6" name="Obdélník 5"/>
          <p:cNvSpPr/>
          <p:nvPr/>
        </p:nvSpPr>
        <p:spPr>
          <a:xfrm>
            <a:off x="6143636" y="3143248"/>
            <a:ext cx="214314" cy="35719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ovéPole 6"/>
          <p:cNvSpPr txBox="1"/>
          <p:nvPr/>
        </p:nvSpPr>
        <p:spPr>
          <a:xfrm>
            <a:off x="288371" y="928670"/>
            <a:ext cx="7784091" cy="461665"/>
          </a:xfrm>
          <a:prstGeom prst="rect">
            <a:avLst/>
          </a:prstGeom>
          <a:noFill/>
        </p:spPr>
        <p:txBody>
          <a:bodyPr wrap="square" rtlCol="0">
            <a:spAutoFit/>
          </a:bodyPr>
          <a:lstStyle/>
          <a:p>
            <a:r>
              <a:rPr lang="cs-CZ" sz="2400" b="1" dirty="0"/>
              <a:t>Manometry kompresoru a pod stropem vyrovnávací nádrž</a:t>
            </a:r>
          </a:p>
        </p:txBody>
      </p:sp>
      <p:sp>
        <p:nvSpPr>
          <p:cNvPr id="8" name="Obdélník 7"/>
          <p:cNvSpPr/>
          <p:nvPr/>
        </p:nvSpPr>
        <p:spPr>
          <a:xfrm>
            <a:off x="4357686" y="857232"/>
            <a:ext cx="4500594" cy="5643602"/>
          </a:xfrm>
          <a:prstGeom prst="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1928794" y="1285860"/>
            <a:ext cx="6143668" cy="5072098"/>
          </a:xfrm>
          <a:prstGeom prst="rect">
            <a:avLst/>
          </a:prstGeom>
          <a:blipFill>
            <a:blip r:embed="rId4"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xit" presetSubtype="0" fill="hold" grpId="1" nodeType="clickEffect">
                                  <p:stCondLst>
                                    <p:cond delay="0"/>
                                  </p:stCondLst>
                                  <p:childTnLst>
                                    <p:animEffect transition="out" filter="dissolv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par>
                                <p:cTn id="15" presetID="55"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ppt_w*0.70"/>
                                          </p:val>
                                        </p:tav>
                                        <p:tav tm="100000">
                                          <p:val>
                                            <p:strVal val="#ppt_w"/>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4" name="Zástupný symbol pro text 3"/>
          <p:cNvSpPr>
            <a:spLocks noGrp="1"/>
          </p:cNvSpPr>
          <p:nvPr>
            <p:ph type="body" sz="half" idx="2"/>
          </p:nvPr>
        </p:nvSpPr>
        <p:spPr/>
        <p:txBody>
          <a:bodyPr/>
          <a:lstStyle/>
          <a:p>
            <a:endParaRPr lang="cs-CZ"/>
          </a:p>
        </p:txBody>
      </p:sp>
      <p:pic>
        <p:nvPicPr>
          <p:cNvPr id="3074" name="Picture 2"/>
          <p:cNvPicPr>
            <a:picLocks noGrp="1" noChangeAspect="1" noChangeArrowheads="1"/>
          </p:cNvPicPr>
          <p:nvPr>
            <p:ph type="pic" idx="1"/>
          </p:nvPr>
        </p:nvPicPr>
        <p:blipFill>
          <a:blip r:embed="rId2" cstate="print"/>
          <a:srcRect t="8992" b="8992"/>
          <a:stretch>
            <a:fillRect/>
          </a:stretch>
        </p:blipFill>
        <p:spPr bwMode="auto">
          <a:prstGeom prst="rect">
            <a:avLst/>
          </a:prstGeom>
          <a:noFill/>
          <a:ln w="9525">
            <a:noFill/>
            <a:miter lim="800000"/>
            <a:headEnd/>
            <a:tailEnd/>
          </a:ln>
          <a:effectLst/>
        </p:spPr>
      </p:pic>
      <p:sp>
        <p:nvSpPr>
          <p:cNvPr id="6" name="TextovéPole 5"/>
          <p:cNvSpPr txBox="1"/>
          <p:nvPr/>
        </p:nvSpPr>
        <p:spPr>
          <a:xfrm>
            <a:off x="285720" y="857232"/>
            <a:ext cx="6457217" cy="523220"/>
          </a:xfrm>
          <a:prstGeom prst="rect">
            <a:avLst/>
          </a:prstGeom>
          <a:noFill/>
        </p:spPr>
        <p:txBody>
          <a:bodyPr wrap="none" rtlCol="0">
            <a:spAutoFit/>
          </a:bodyPr>
          <a:lstStyle/>
          <a:p>
            <a:r>
              <a:rPr lang="cs-CZ" sz="2800" b="1" dirty="0"/>
              <a:t>Pod stropem velkého nástupního prostoru</a:t>
            </a:r>
          </a:p>
        </p:txBody>
      </p:sp>
      <p:sp>
        <p:nvSpPr>
          <p:cNvPr id="7" name="Obdélník 6"/>
          <p:cNvSpPr/>
          <p:nvPr/>
        </p:nvSpPr>
        <p:spPr>
          <a:xfrm>
            <a:off x="5715008" y="3071810"/>
            <a:ext cx="142876" cy="500066"/>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TextovéPole 7"/>
          <p:cNvSpPr txBox="1"/>
          <p:nvPr/>
        </p:nvSpPr>
        <p:spPr>
          <a:xfrm>
            <a:off x="285720" y="285728"/>
            <a:ext cx="7531101" cy="707886"/>
          </a:xfrm>
          <a:prstGeom prst="rect">
            <a:avLst/>
          </a:prstGeom>
          <a:noFill/>
        </p:spPr>
        <p:txBody>
          <a:bodyPr wrap="none" rtlCol="0">
            <a:spAutoFit/>
          </a:bodyPr>
          <a:lstStyle/>
          <a:p>
            <a:r>
              <a:rPr lang="cs-CZ" sz="4000" b="1" dirty="0">
                <a:solidFill>
                  <a:srgbClr val="00B0F0"/>
                </a:solidFill>
              </a:rPr>
              <a:t>Statický dobíječ a dobíječ 48V/24V</a:t>
            </a:r>
          </a:p>
        </p:txBody>
      </p:sp>
      <p:sp>
        <p:nvSpPr>
          <p:cNvPr id="9" name="Obdélník 8"/>
          <p:cNvSpPr/>
          <p:nvPr/>
        </p:nvSpPr>
        <p:spPr>
          <a:xfrm>
            <a:off x="1071538" y="1357298"/>
            <a:ext cx="7500990" cy="5143536"/>
          </a:xfrm>
          <a:prstGeom prst="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4" name="Zástupný symbol pro text 3"/>
          <p:cNvSpPr>
            <a:spLocks noGrp="1"/>
          </p:cNvSpPr>
          <p:nvPr>
            <p:ph type="body" sz="half" idx="2"/>
          </p:nvPr>
        </p:nvSpPr>
        <p:spPr/>
        <p:txBody>
          <a:bodyPr/>
          <a:lstStyle/>
          <a:p>
            <a:endParaRPr lang="cs-CZ"/>
          </a:p>
        </p:txBody>
      </p:sp>
      <p:pic>
        <p:nvPicPr>
          <p:cNvPr id="3074" name="Picture 2"/>
          <p:cNvPicPr>
            <a:picLocks noGrp="1" noChangeAspect="1" noChangeArrowheads="1"/>
          </p:cNvPicPr>
          <p:nvPr>
            <p:ph type="pic" idx="1"/>
          </p:nvPr>
        </p:nvPicPr>
        <p:blipFill>
          <a:blip r:embed="rId2" cstate="print"/>
          <a:srcRect t="8992" b="8992"/>
          <a:stretch>
            <a:fillRect/>
          </a:stretch>
        </p:blipFill>
        <p:spPr bwMode="auto">
          <a:prstGeom prst="rect">
            <a:avLst/>
          </a:prstGeom>
          <a:noFill/>
          <a:ln w="9525">
            <a:noFill/>
            <a:miter lim="800000"/>
            <a:headEnd/>
            <a:tailEnd/>
          </a:ln>
          <a:effectLst/>
        </p:spPr>
      </p:pic>
      <p:sp>
        <p:nvSpPr>
          <p:cNvPr id="5" name="TextovéPole 4"/>
          <p:cNvSpPr txBox="1"/>
          <p:nvPr/>
        </p:nvSpPr>
        <p:spPr>
          <a:xfrm>
            <a:off x="714348" y="428604"/>
            <a:ext cx="5719323" cy="707886"/>
          </a:xfrm>
          <a:prstGeom prst="rect">
            <a:avLst/>
          </a:prstGeom>
          <a:noFill/>
        </p:spPr>
        <p:txBody>
          <a:bodyPr wrap="none" rtlCol="0">
            <a:spAutoFit/>
          </a:bodyPr>
          <a:lstStyle/>
          <a:p>
            <a:r>
              <a:rPr lang="cs-CZ" sz="4000" b="1" dirty="0">
                <a:solidFill>
                  <a:srgbClr val="FF0000"/>
                </a:solidFill>
              </a:rPr>
              <a:t>Hlavní elektrický rozvaděč</a:t>
            </a:r>
          </a:p>
        </p:txBody>
      </p:sp>
      <p:sp>
        <p:nvSpPr>
          <p:cNvPr id="6" name="Obdélník 5"/>
          <p:cNvSpPr/>
          <p:nvPr/>
        </p:nvSpPr>
        <p:spPr>
          <a:xfrm>
            <a:off x="7929586" y="2643182"/>
            <a:ext cx="285752" cy="50006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2857488" y="1000108"/>
            <a:ext cx="5929354" cy="5715016"/>
          </a:xfrm>
          <a:prstGeom prst="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1571604" y="1785926"/>
            <a:ext cx="6215106" cy="4643470"/>
          </a:xfrm>
          <a:prstGeom prst="rect">
            <a:avLst/>
          </a:prstGeom>
          <a:blipFill>
            <a:blip r:embed="rId4"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1785918" y="214290"/>
            <a:ext cx="6858048" cy="6357982"/>
          </a:xfrm>
          <a:prstGeom prst="rect">
            <a:avLst/>
          </a:prstGeom>
          <a:blipFill>
            <a:blip r:embed="rId5"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p:cNvSpPr/>
          <p:nvPr/>
        </p:nvSpPr>
        <p:spPr>
          <a:xfrm>
            <a:off x="1785918" y="642918"/>
            <a:ext cx="7072330" cy="5429288"/>
          </a:xfrm>
          <a:prstGeom prst="rect">
            <a:avLst/>
          </a:prstGeom>
          <a:blipFill>
            <a:blip r:embed="rId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Obdélník 14"/>
          <p:cNvSpPr/>
          <p:nvPr/>
        </p:nvSpPr>
        <p:spPr>
          <a:xfrm>
            <a:off x="1142976" y="1357298"/>
            <a:ext cx="7786710" cy="5286412"/>
          </a:xfrm>
          <a:prstGeom prst="rect">
            <a:avLst/>
          </a:prstGeom>
          <a:blipFill>
            <a:blip r:embed="rId7"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xit" presetSubtype="0" fill="hold" grpId="1" nodeType="clickEffect">
                                  <p:stCondLst>
                                    <p:cond delay="0"/>
                                  </p:stCondLst>
                                  <p:childTnLst>
                                    <p:animEffect transition="out" filter="dissolve">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cTn>
                              </p:par>
                              <p:par>
                                <p:cTn id="15" presetID="55"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ppt_w</p:attrName>
                                        </p:attrNameLst>
                                      </p:cBhvr>
                                      <p:tavLst>
                                        <p:tav tm="0">
                                          <p:val>
                                            <p:strVal val="#ppt_w*0.70"/>
                                          </p:val>
                                        </p:tav>
                                        <p:tav tm="100000">
                                          <p:val>
                                            <p:strVal val="#ppt_w"/>
                                          </p:val>
                                        </p:tav>
                                      </p:tavLst>
                                    </p:anim>
                                    <p:anim calcmode="lin" valueType="num">
                                      <p:cBhvr>
                                        <p:cTn id="18" dur="1000" fill="hold"/>
                                        <p:tgtEl>
                                          <p:spTgt spid="15"/>
                                        </p:tgtEl>
                                        <p:attrNameLst>
                                          <p:attrName>ppt_h</p:attrName>
                                        </p:attrNameLst>
                                      </p:cBhvr>
                                      <p:tavLst>
                                        <p:tav tm="0">
                                          <p:val>
                                            <p:strVal val="#ppt_h"/>
                                          </p:val>
                                        </p:tav>
                                        <p:tav tm="100000">
                                          <p:val>
                                            <p:strVal val="#ppt_h"/>
                                          </p:val>
                                        </p:tav>
                                      </p:tavLst>
                                    </p:anim>
                                    <p:animEffect transition="in" filter="fade">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grpId="1" nodeType="clickEffect">
                                  <p:stCondLst>
                                    <p:cond delay="0"/>
                                  </p:stCondLst>
                                  <p:childTnLst>
                                    <p:animEffect transition="out" filter="dissolve">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par>
                                <p:cTn id="25" presetID="55"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strVal val="#ppt_w*0.70"/>
                                          </p:val>
                                        </p:tav>
                                        <p:tav tm="100000">
                                          <p:val>
                                            <p:strVal val="#ppt_w"/>
                                          </p:val>
                                        </p:tav>
                                      </p:tavLst>
                                    </p:anim>
                                    <p:anim calcmode="lin" valueType="num">
                                      <p:cBhvr>
                                        <p:cTn id="28" dur="1000" fill="hold"/>
                                        <p:tgtEl>
                                          <p:spTgt spid="8"/>
                                        </p:tgtEl>
                                        <p:attrNameLst>
                                          <p:attrName>ppt_h</p:attrName>
                                        </p:attrNameLst>
                                      </p:cBhvr>
                                      <p:tavLst>
                                        <p:tav tm="0">
                                          <p:val>
                                            <p:strVal val="#ppt_h"/>
                                          </p:val>
                                        </p:tav>
                                        <p:tav tm="100000">
                                          <p:val>
                                            <p:strVal val="#ppt_h"/>
                                          </p:val>
                                        </p:tav>
                                      </p:tavLst>
                                    </p:anim>
                                    <p:animEffect transition="in" filter="fade">
                                      <p:cBhvr>
                                        <p:cTn id="29" dur="1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xit" presetSubtype="0" fill="hold" grpId="1" nodeType="clickEffect">
                                  <p:stCondLst>
                                    <p:cond delay="0"/>
                                  </p:stCondLst>
                                  <p:childTnLst>
                                    <p:animEffect transition="out" filter="dissolve">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par>
                                <p:cTn id="35" presetID="55"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ppt_w</p:attrName>
                                        </p:attrNameLst>
                                      </p:cBhvr>
                                      <p:tavLst>
                                        <p:tav tm="0">
                                          <p:val>
                                            <p:strVal val="#ppt_w*0.70"/>
                                          </p:val>
                                        </p:tav>
                                        <p:tav tm="100000">
                                          <p:val>
                                            <p:strVal val="#ppt_w"/>
                                          </p:val>
                                        </p:tav>
                                      </p:tavLst>
                                    </p:anim>
                                    <p:anim calcmode="lin" valueType="num">
                                      <p:cBhvr>
                                        <p:cTn id="38" dur="1000" fill="hold"/>
                                        <p:tgtEl>
                                          <p:spTgt spid="9"/>
                                        </p:tgtEl>
                                        <p:attrNameLst>
                                          <p:attrName>ppt_h</p:attrName>
                                        </p:attrNameLst>
                                      </p:cBhvr>
                                      <p:tavLst>
                                        <p:tav tm="0">
                                          <p:val>
                                            <p:strVal val="#ppt_h"/>
                                          </p:val>
                                        </p:tav>
                                        <p:tav tm="100000">
                                          <p:val>
                                            <p:strVal val="#ppt_h"/>
                                          </p:val>
                                        </p:tav>
                                      </p:tavLst>
                                    </p:anim>
                                    <p:animEffect transition="in" filter="fade">
                                      <p:cBhvr>
                                        <p:cTn id="39" dur="1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xit" presetSubtype="0" fill="hold" grpId="1" nodeType="clickEffect">
                                  <p:stCondLst>
                                    <p:cond delay="0"/>
                                  </p:stCondLst>
                                  <p:childTnLst>
                                    <p:animEffect transition="out" filter="dissolv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55"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1000" fill="hold"/>
                                        <p:tgtEl>
                                          <p:spTgt spid="10"/>
                                        </p:tgtEl>
                                        <p:attrNameLst>
                                          <p:attrName>ppt_w</p:attrName>
                                        </p:attrNameLst>
                                      </p:cBhvr>
                                      <p:tavLst>
                                        <p:tav tm="0">
                                          <p:val>
                                            <p:strVal val="#ppt_w*0.70"/>
                                          </p:val>
                                        </p:tav>
                                        <p:tav tm="100000">
                                          <p:val>
                                            <p:strVal val="#ppt_w"/>
                                          </p:val>
                                        </p:tav>
                                      </p:tavLst>
                                    </p:anim>
                                    <p:anim calcmode="lin" valueType="num">
                                      <p:cBhvr>
                                        <p:cTn id="48" dur="1000" fill="hold"/>
                                        <p:tgtEl>
                                          <p:spTgt spid="10"/>
                                        </p:tgtEl>
                                        <p:attrNameLst>
                                          <p:attrName>ppt_h</p:attrName>
                                        </p:attrNameLst>
                                      </p:cBhvr>
                                      <p:tavLst>
                                        <p:tav tm="0">
                                          <p:val>
                                            <p:strVal val="#ppt_h"/>
                                          </p:val>
                                        </p:tav>
                                        <p:tav tm="100000">
                                          <p:val>
                                            <p:strVal val="#ppt_h"/>
                                          </p:val>
                                        </p:tav>
                                      </p:tavLst>
                                    </p:anim>
                                    <p:animEffect transition="in" filter="fade">
                                      <p:cBhvr>
                                        <p:cTn id="4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1" grpId="0" animBg="1"/>
      <p:bldP spid="11" grpId="1" animBg="1"/>
      <p:bldP spid="15" grpId="0" animBg="1"/>
      <p:bldP spid="1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4" name="Zástupný symbol pro text 3"/>
          <p:cNvSpPr>
            <a:spLocks noGrp="1"/>
          </p:cNvSpPr>
          <p:nvPr>
            <p:ph type="body" sz="half" idx="2"/>
          </p:nvPr>
        </p:nvSpPr>
        <p:spPr/>
        <p:txBody>
          <a:bodyPr/>
          <a:lstStyle/>
          <a:p>
            <a:endParaRPr lang="cs-CZ"/>
          </a:p>
        </p:txBody>
      </p:sp>
      <p:pic>
        <p:nvPicPr>
          <p:cNvPr id="3074" name="Picture 2"/>
          <p:cNvPicPr>
            <a:picLocks noGrp="1" noChangeAspect="1" noChangeArrowheads="1"/>
          </p:cNvPicPr>
          <p:nvPr>
            <p:ph type="pic" idx="1"/>
          </p:nvPr>
        </p:nvPicPr>
        <p:blipFill>
          <a:blip r:embed="rId2" cstate="print"/>
          <a:srcRect t="8992" b="8992"/>
          <a:stretch>
            <a:fillRect/>
          </a:stretch>
        </p:blipFill>
        <p:spPr bwMode="auto">
          <a:prstGeom prst="rect">
            <a:avLst/>
          </a:prstGeom>
          <a:noFill/>
          <a:ln w="9525">
            <a:noFill/>
            <a:miter lim="800000"/>
            <a:headEnd/>
            <a:tailEnd/>
          </a:ln>
          <a:effectLst/>
        </p:spPr>
      </p:pic>
      <p:sp>
        <p:nvSpPr>
          <p:cNvPr id="7" name="Poloviční rámeček 6"/>
          <p:cNvSpPr/>
          <p:nvPr/>
        </p:nvSpPr>
        <p:spPr>
          <a:xfrm rot="10800000">
            <a:off x="8001024" y="2714620"/>
            <a:ext cx="214314" cy="357190"/>
          </a:xfrm>
          <a:prstGeom prst="halfFram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8" name="Zahnutá šipka nahoru 7"/>
          <p:cNvSpPr/>
          <p:nvPr/>
        </p:nvSpPr>
        <p:spPr>
          <a:xfrm rot="18812181">
            <a:off x="7354927" y="3412660"/>
            <a:ext cx="1628087" cy="1143008"/>
          </a:xfrm>
          <a:prstGeom prst="curvedUpArrow">
            <a:avLst>
              <a:gd name="adj1" fmla="val 0"/>
              <a:gd name="adj2" fmla="val 26570"/>
              <a:gd name="adj3" fmla="val 60873"/>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9" name="TextovéPole 8"/>
          <p:cNvSpPr txBox="1"/>
          <p:nvPr/>
        </p:nvSpPr>
        <p:spPr>
          <a:xfrm>
            <a:off x="428596" y="285728"/>
            <a:ext cx="5868017" cy="707886"/>
          </a:xfrm>
          <a:prstGeom prst="rect">
            <a:avLst/>
          </a:prstGeom>
          <a:noFill/>
        </p:spPr>
        <p:txBody>
          <a:bodyPr wrap="none" rtlCol="0">
            <a:spAutoFit/>
          </a:bodyPr>
          <a:lstStyle/>
          <a:p>
            <a:r>
              <a:rPr lang="cs-CZ" sz="4000" b="1" dirty="0">
                <a:solidFill>
                  <a:srgbClr val="FF0000"/>
                </a:solidFill>
              </a:rPr>
              <a:t>Řídící jednotka </a:t>
            </a:r>
            <a:r>
              <a:rPr lang="cs-CZ" sz="4000" b="1" dirty="0" err="1">
                <a:solidFill>
                  <a:srgbClr val="FF0000"/>
                </a:solidFill>
              </a:rPr>
              <a:t>protismyku</a:t>
            </a:r>
            <a:endParaRPr lang="cs-CZ" sz="4000" b="1" dirty="0">
              <a:solidFill>
                <a:srgbClr val="FF0000"/>
              </a:solidFill>
            </a:endParaRPr>
          </a:p>
        </p:txBody>
      </p:sp>
      <p:sp>
        <p:nvSpPr>
          <p:cNvPr id="10" name="Obdélník 9"/>
          <p:cNvSpPr/>
          <p:nvPr/>
        </p:nvSpPr>
        <p:spPr>
          <a:xfrm>
            <a:off x="857224" y="1000108"/>
            <a:ext cx="8286776" cy="5500726"/>
          </a:xfrm>
          <a:prstGeom prst="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4" name="Zástupný symbol pro text 3"/>
          <p:cNvSpPr>
            <a:spLocks noGrp="1"/>
          </p:cNvSpPr>
          <p:nvPr>
            <p:ph type="body" sz="half" idx="2"/>
          </p:nvPr>
        </p:nvSpPr>
        <p:spPr/>
        <p:txBody>
          <a:bodyPr/>
          <a:lstStyle/>
          <a:p>
            <a:endParaRPr lang="cs-CZ"/>
          </a:p>
        </p:txBody>
      </p:sp>
      <p:pic>
        <p:nvPicPr>
          <p:cNvPr id="3074" name="Picture 2"/>
          <p:cNvPicPr>
            <a:picLocks noGrp="1" noChangeAspect="1" noChangeArrowheads="1"/>
          </p:cNvPicPr>
          <p:nvPr>
            <p:ph type="pic" idx="1"/>
          </p:nvPr>
        </p:nvPicPr>
        <p:blipFill>
          <a:blip r:embed="rId2" cstate="print"/>
          <a:srcRect t="8992" b="8992"/>
          <a:stretch>
            <a:fillRect/>
          </a:stretch>
        </p:blipFill>
        <p:spPr bwMode="auto">
          <a:prstGeom prst="rect">
            <a:avLst/>
          </a:prstGeom>
          <a:noFill/>
          <a:ln w="9525">
            <a:noFill/>
            <a:miter lim="800000"/>
            <a:headEnd/>
            <a:tailEnd/>
          </a:ln>
          <a:effectLst/>
        </p:spPr>
      </p:pic>
      <p:sp>
        <p:nvSpPr>
          <p:cNvPr id="5" name="Obdélník 4"/>
          <p:cNvSpPr/>
          <p:nvPr/>
        </p:nvSpPr>
        <p:spPr>
          <a:xfrm>
            <a:off x="8501090" y="2928934"/>
            <a:ext cx="142876" cy="28575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p:cNvSpPr txBox="1"/>
          <p:nvPr/>
        </p:nvSpPr>
        <p:spPr>
          <a:xfrm>
            <a:off x="428596" y="428604"/>
            <a:ext cx="8026428" cy="707886"/>
          </a:xfrm>
          <a:prstGeom prst="rect">
            <a:avLst/>
          </a:prstGeom>
          <a:noFill/>
        </p:spPr>
        <p:txBody>
          <a:bodyPr wrap="none" rtlCol="0">
            <a:spAutoFit/>
          </a:bodyPr>
          <a:lstStyle/>
          <a:p>
            <a:r>
              <a:rPr lang="cs-CZ" sz="4000" b="1" dirty="0">
                <a:solidFill>
                  <a:srgbClr val="FF0000"/>
                </a:solidFill>
              </a:rPr>
              <a:t>Čelní dveře s přechodovým můstkem</a:t>
            </a:r>
          </a:p>
        </p:txBody>
      </p:sp>
      <p:sp>
        <p:nvSpPr>
          <p:cNvPr id="8" name="Obdélník 7"/>
          <p:cNvSpPr/>
          <p:nvPr/>
        </p:nvSpPr>
        <p:spPr>
          <a:xfrm>
            <a:off x="1000100" y="1142984"/>
            <a:ext cx="7929618" cy="5715016"/>
          </a:xfrm>
          <a:prstGeom prst="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1142976" y="1000108"/>
            <a:ext cx="8001024" cy="5857892"/>
          </a:xfrm>
          <a:prstGeom prst="rect">
            <a:avLst/>
          </a:prstGeom>
          <a:blipFill>
            <a:blip r:embed="rId4"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2643174" y="285728"/>
            <a:ext cx="6143668" cy="6429420"/>
          </a:xfrm>
          <a:prstGeom prst="rect">
            <a:avLst/>
          </a:prstGeom>
          <a:blipFill>
            <a:blip r:embed="rId5"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xit" presetSubtype="0" fill="hold" grpId="1" nodeType="clickEffect">
                                  <p:stCondLst>
                                    <p:cond delay="0"/>
                                  </p:stCondLst>
                                  <p:childTnLst>
                                    <p:animEffect transition="out" filter="dissolve">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par>
                                <p:cTn id="15" presetID="55"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grpId="1" nodeType="clickEffect">
                                  <p:stCondLst>
                                    <p:cond delay="0"/>
                                  </p:stCondLst>
                                  <p:childTnLst>
                                    <p:animEffect transition="out" filter="dissolv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par>
                                <p:cTn id="25" presetID="55"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strVal val="#ppt_w*0.70"/>
                                          </p:val>
                                        </p:tav>
                                        <p:tav tm="100000">
                                          <p:val>
                                            <p:strVal val="#ppt_w"/>
                                          </p:val>
                                        </p:tav>
                                      </p:tavLst>
                                    </p:anim>
                                    <p:anim calcmode="lin" valueType="num">
                                      <p:cBhvr>
                                        <p:cTn id="28" dur="1000" fill="hold"/>
                                        <p:tgtEl>
                                          <p:spTgt spid="10"/>
                                        </p:tgtEl>
                                        <p:attrNameLst>
                                          <p:attrName>ppt_h</p:attrName>
                                        </p:attrNameLst>
                                      </p:cBhvr>
                                      <p:tavLst>
                                        <p:tav tm="0">
                                          <p:val>
                                            <p:strVal val="#ppt_h"/>
                                          </p:val>
                                        </p:tav>
                                        <p:tav tm="100000">
                                          <p:val>
                                            <p:strVal val="#ppt_h"/>
                                          </p:val>
                                        </p:tav>
                                      </p:tavLst>
                                    </p:anim>
                                    <p:animEffect transition="in" filter="fade">
                                      <p:cBhvr>
                                        <p:cTn id="2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14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4" name="Obdélník 3"/>
          <p:cNvSpPr/>
          <p:nvPr/>
        </p:nvSpPr>
        <p:spPr>
          <a:xfrm>
            <a:off x="6000760" y="1142984"/>
            <a:ext cx="714380" cy="428628"/>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p:cNvSpPr/>
          <p:nvPr/>
        </p:nvSpPr>
        <p:spPr>
          <a:xfrm>
            <a:off x="2428860" y="3500438"/>
            <a:ext cx="642942" cy="500066"/>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642910" y="5214950"/>
            <a:ext cx="1714512" cy="285752"/>
          </a:xfrm>
          <a:prstGeom prst="rect">
            <a:avLst/>
          </a:prstGeom>
          <a:solidFill>
            <a:srgbClr val="FF0000">
              <a:alpha val="30000"/>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6072198" y="3286124"/>
            <a:ext cx="642942" cy="500066"/>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2500298" y="1142984"/>
            <a:ext cx="714380" cy="428628"/>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714316" y="714356"/>
            <a:ext cx="8429684" cy="5715040"/>
          </a:xfrm>
          <a:prstGeom prst="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1428728" y="714356"/>
            <a:ext cx="7715272" cy="6143644"/>
          </a:xfrm>
          <a:prstGeom prst="rect">
            <a:avLst/>
          </a:prstGeom>
          <a:blipFill>
            <a:blip r:embed="rId4"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xit" presetSubtype="0" fill="hold" grpId="1" nodeType="clickEffect">
                                  <p:stCondLst>
                                    <p:cond delay="0"/>
                                  </p:stCondLst>
                                  <p:childTnLst>
                                    <p:animEffect transition="out" filter="dissolve">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par>
                                <p:cTn id="15" presetID="55"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ppt_w*0.70"/>
                                          </p:val>
                                        </p:tav>
                                        <p:tav tm="100000">
                                          <p:val>
                                            <p:strVal val="#ppt_w"/>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14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4" name="Obdélník 3"/>
          <p:cNvSpPr/>
          <p:nvPr/>
        </p:nvSpPr>
        <p:spPr>
          <a:xfrm>
            <a:off x="6643702" y="1142984"/>
            <a:ext cx="357190" cy="50006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p:cNvSpPr/>
          <p:nvPr/>
        </p:nvSpPr>
        <p:spPr>
          <a:xfrm>
            <a:off x="2214546" y="3357562"/>
            <a:ext cx="214314" cy="42862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2285984" y="1142984"/>
            <a:ext cx="357190" cy="50006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6715140" y="3571876"/>
            <a:ext cx="142876" cy="42862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642910" y="5429264"/>
            <a:ext cx="1928826" cy="214314"/>
          </a:xfrm>
          <a:prstGeom prst="rect">
            <a:avLst/>
          </a:prstGeom>
          <a:solidFill>
            <a:srgbClr val="FFC000">
              <a:alpha val="30000"/>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2071670" y="785794"/>
            <a:ext cx="6858048" cy="5429288"/>
          </a:xfrm>
          <a:prstGeom prst="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1071538" y="1285860"/>
            <a:ext cx="7572428" cy="5572140"/>
          </a:xfrm>
          <a:prstGeom prst="rect">
            <a:avLst/>
          </a:prstGeom>
          <a:blipFill>
            <a:blip r:embed="rId4"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xit" presetSubtype="0" fill="hold" grpId="1" nodeType="clickEffect">
                                  <p:stCondLst>
                                    <p:cond delay="0"/>
                                  </p:stCondLst>
                                  <p:childTnLst>
                                    <p:animEffect transition="out" filter="dissolve">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par>
                                <p:cTn id="15" presetID="55"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ppt_w*0.70"/>
                                          </p:val>
                                        </p:tav>
                                        <p:tav tm="100000">
                                          <p:val>
                                            <p:strVal val="#ppt_w"/>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9218" name="Picture 2"/>
          <p:cNvPicPr>
            <a:picLocks noGrp="1" noChangeAspect="1" noChangeArrowheads="1"/>
          </p:cNvPicPr>
          <p:nvPr>
            <p:ph idx="1"/>
          </p:nvPr>
        </p:nvPicPr>
        <p:blipFill>
          <a:blip r:embed="rId2"/>
          <a:srcRect/>
          <a:stretch>
            <a:fillRect/>
          </a:stretch>
        </p:blipFill>
        <p:spPr bwMode="auto">
          <a:xfrm>
            <a:off x="0" y="0"/>
            <a:ext cx="9144000" cy="6889002"/>
          </a:xfrm>
          <a:prstGeom prst="rect">
            <a:avLst/>
          </a:prstGeom>
          <a:noFill/>
          <a:ln w="9525">
            <a:noFill/>
            <a:miter lim="800000"/>
            <a:headEnd/>
            <a:tailEnd/>
          </a:ln>
          <a:effectLst/>
        </p:spPr>
      </p:pic>
      <p:sp>
        <p:nvSpPr>
          <p:cNvPr id="5" name="TextovéPole 4"/>
          <p:cNvSpPr txBox="1"/>
          <p:nvPr/>
        </p:nvSpPr>
        <p:spPr>
          <a:xfrm>
            <a:off x="214282" y="2428868"/>
            <a:ext cx="1571636" cy="369332"/>
          </a:xfrm>
          <a:prstGeom prst="rect">
            <a:avLst/>
          </a:prstGeom>
          <a:solidFill>
            <a:schemeClr val="bg1"/>
          </a:solidFill>
        </p:spPr>
        <p:txBody>
          <a:bodyPr wrap="square" rtlCol="0">
            <a:spAutoFit/>
          </a:bodyPr>
          <a:lstStyle/>
          <a:p>
            <a:r>
              <a:rPr lang="cs-CZ" b="1" dirty="0"/>
              <a:t>Vstupní hřídel</a:t>
            </a:r>
          </a:p>
        </p:txBody>
      </p:sp>
      <p:sp>
        <p:nvSpPr>
          <p:cNvPr id="6" name="TextovéPole 5"/>
          <p:cNvSpPr txBox="1"/>
          <p:nvPr/>
        </p:nvSpPr>
        <p:spPr>
          <a:xfrm>
            <a:off x="7072330" y="5214950"/>
            <a:ext cx="1643074" cy="369332"/>
          </a:xfrm>
          <a:prstGeom prst="rect">
            <a:avLst/>
          </a:prstGeom>
          <a:noFill/>
        </p:spPr>
        <p:txBody>
          <a:bodyPr wrap="square" rtlCol="0">
            <a:spAutoFit/>
          </a:bodyPr>
          <a:lstStyle/>
          <a:p>
            <a:r>
              <a:rPr lang="cs-CZ" b="1" dirty="0"/>
              <a:t>Výstupní hřídel</a:t>
            </a:r>
          </a:p>
        </p:txBody>
      </p:sp>
      <p:sp>
        <p:nvSpPr>
          <p:cNvPr id="7" name="TextovéPole 6"/>
          <p:cNvSpPr txBox="1"/>
          <p:nvPr/>
        </p:nvSpPr>
        <p:spPr>
          <a:xfrm>
            <a:off x="642910" y="928670"/>
            <a:ext cx="928694" cy="646331"/>
          </a:xfrm>
          <a:prstGeom prst="rect">
            <a:avLst/>
          </a:prstGeom>
          <a:noFill/>
        </p:spPr>
        <p:txBody>
          <a:bodyPr wrap="square" rtlCol="0">
            <a:spAutoFit/>
          </a:bodyPr>
          <a:lstStyle/>
          <a:p>
            <a:r>
              <a:rPr lang="cs-CZ" b="1" dirty="0"/>
              <a:t>Torzní tlumič</a:t>
            </a:r>
          </a:p>
        </p:txBody>
      </p:sp>
      <p:sp>
        <p:nvSpPr>
          <p:cNvPr id="8" name="TextovéPole 7"/>
          <p:cNvSpPr txBox="1"/>
          <p:nvPr/>
        </p:nvSpPr>
        <p:spPr>
          <a:xfrm>
            <a:off x="714348" y="0"/>
            <a:ext cx="1857388" cy="646331"/>
          </a:xfrm>
          <a:prstGeom prst="rect">
            <a:avLst/>
          </a:prstGeom>
          <a:noFill/>
        </p:spPr>
        <p:txBody>
          <a:bodyPr wrap="square" rtlCol="0">
            <a:spAutoFit/>
          </a:bodyPr>
          <a:lstStyle/>
          <a:p>
            <a:pPr algn="ctr"/>
            <a:r>
              <a:rPr lang="cs-CZ" b="1" dirty="0"/>
              <a:t>Hydrodynamický</a:t>
            </a:r>
          </a:p>
          <a:p>
            <a:pPr algn="ctr"/>
            <a:r>
              <a:rPr lang="cs-CZ" b="1" dirty="0"/>
              <a:t>měnič</a:t>
            </a:r>
          </a:p>
        </p:txBody>
      </p:sp>
      <p:sp>
        <p:nvSpPr>
          <p:cNvPr id="9" name="TextovéPole 8"/>
          <p:cNvSpPr txBox="1"/>
          <p:nvPr/>
        </p:nvSpPr>
        <p:spPr>
          <a:xfrm>
            <a:off x="3000364" y="0"/>
            <a:ext cx="1000132" cy="369332"/>
          </a:xfrm>
          <a:prstGeom prst="rect">
            <a:avLst/>
          </a:prstGeom>
          <a:noFill/>
        </p:spPr>
        <p:txBody>
          <a:bodyPr wrap="square" rtlCol="0">
            <a:spAutoFit/>
          </a:bodyPr>
          <a:lstStyle/>
          <a:p>
            <a:r>
              <a:rPr lang="cs-CZ" b="1" dirty="0"/>
              <a:t>retardér</a:t>
            </a:r>
          </a:p>
        </p:txBody>
      </p:sp>
      <p:sp>
        <p:nvSpPr>
          <p:cNvPr id="10" name="TextovéPole 9"/>
          <p:cNvSpPr txBox="1"/>
          <p:nvPr/>
        </p:nvSpPr>
        <p:spPr>
          <a:xfrm>
            <a:off x="5214942" y="214290"/>
            <a:ext cx="2286016" cy="646331"/>
          </a:xfrm>
          <a:prstGeom prst="rect">
            <a:avLst/>
          </a:prstGeom>
          <a:noFill/>
        </p:spPr>
        <p:txBody>
          <a:bodyPr wrap="square" rtlCol="0">
            <a:spAutoFit/>
          </a:bodyPr>
          <a:lstStyle/>
          <a:p>
            <a:r>
              <a:rPr lang="cs-CZ" b="1" dirty="0"/>
              <a:t>Lamelové spojky rychlostních stupňů</a:t>
            </a:r>
          </a:p>
        </p:txBody>
      </p:sp>
      <p:sp>
        <p:nvSpPr>
          <p:cNvPr id="11" name="TextovéPole 10"/>
          <p:cNvSpPr txBox="1"/>
          <p:nvPr/>
        </p:nvSpPr>
        <p:spPr>
          <a:xfrm>
            <a:off x="6500826" y="1285860"/>
            <a:ext cx="2428892" cy="369332"/>
          </a:xfrm>
          <a:prstGeom prst="rect">
            <a:avLst/>
          </a:prstGeom>
          <a:noFill/>
        </p:spPr>
        <p:txBody>
          <a:bodyPr wrap="square" rtlCol="0">
            <a:spAutoFit/>
          </a:bodyPr>
          <a:lstStyle/>
          <a:p>
            <a:r>
              <a:rPr lang="cs-CZ" b="1" dirty="0"/>
              <a:t>Lamelové spojky brzd</a:t>
            </a:r>
          </a:p>
        </p:txBody>
      </p:sp>
      <p:sp>
        <p:nvSpPr>
          <p:cNvPr id="12" name="TextovéPole 11"/>
          <p:cNvSpPr txBox="1"/>
          <p:nvPr/>
        </p:nvSpPr>
        <p:spPr>
          <a:xfrm>
            <a:off x="357158" y="5000636"/>
            <a:ext cx="1143008" cy="646331"/>
          </a:xfrm>
          <a:prstGeom prst="rect">
            <a:avLst/>
          </a:prstGeom>
          <a:noFill/>
        </p:spPr>
        <p:txBody>
          <a:bodyPr wrap="square" rtlCol="0">
            <a:spAutoFit/>
          </a:bodyPr>
          <a:lstStyle/>
          <a:p>
            <a:r>
              <a:rPr lang="cs-CZ" b="1" dirty="0"/>
              <a:t>Olejové</a:t>
            </a:r>
          </a:p>
          <a:p>
            <a:r>
              <a:rPr lang="cs-CZ" b="1" dirty="0"/>
              <a:t>čerpadlo</a:t>
            </a:r>
          </a:p>
        </p:txBody>
      </p:sp>
      <p:pic>
        <p:nvPicPr>
          <p:cNvPr id="9219" name="Picture 3"/>
          <p:cNvPicPr>
            <a:picLocks noChangeAspect="1" noChangeArrowheads="1"/>
          </p:cNvPicPr>
          <p:nvPr/>
        </p:nvPicPr>
        <p:blipFill>
          <a:blip r:embed="rId3"/>
          <a:srcRect/>
          <a:stretch>
            <a:fillRect/>
          </a:stretch>
        </p:blipFill>
        <p:spPr bwMode="auto">
          <a:xfrm>
            <a:off x="2000232" y="5786454"/>
            <a:ext cx="4953000" cy="847725"/>
          </a:xfrm>
          <a:prstGeom prst="rect">
            <a:avLst/>
          </a:prstGeom>
          <a:noFill/>
          <a:ln w="76200">
            <a:solidFill>
              <a:srgbClr val="FF0000"/>
            </a:solid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14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4" name="Obdélník 3"/>
          <p:cNvSpPr/>
          <p:nvPr/>
        </p:nvSpPr>
        <p:spPr>
          <a:xfrm>
            <a:off x="714348" y="5572140"/>
            <a:ext cx="1500198" cy="285752"/>
          </a:xfrm>
          <a:prstGeom prst="rect">
            <a:avLst/>
          </a:prstGeom>
          <a:solidFill>
            <a:srgbClr val="FFFF00">
              <a:alpha val="30000"/>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p:cNvSpPr/>
          <p:nvPr/>
        </p:nvSpPr>
        <p:spPr>
          <a:xfrm>
            <a:off x="1571604" y="1285860"/>
            <a:ext cx="500066" cy="214314"/>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7000892" y="1285860"/>
            <a:ext cx="642942" cy="285752"/>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1714480" y="3500438"/>
            <a:ext cx="571504" cy="285752"/>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6858016" y="3571876"/>
            <a:ext cx="714380" cy="285752"/>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2357422" y="1000108"/>
            <a:ext cx="6786578" cy="5643602"/>
          </a:xfrm>
          <a:prstGeom prst="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14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4" name="Obdélník 3"/>
          <p:cNvSpPr/>
          <p:nvPr/>
        </p:nvSpPr>
        <p:spPr>
          <a:xfrm>
            <a:off x="642910" y="5715016"/>
            <a:ext cx="2000264" cy="357190"/>
          </a:xfrm>
          <a:prstGeom prst="rect">
            <a:avLst/>
          </a:prstGeom>
          <a:solidFill>
            <a:srgbClr val="92D050">
              <a:alpha val="30000"/>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p:cNvSpPr/>
          <p:nvPr/>
        </p:nvSpPr>
        <p:spPr>
          <a:xfrm>
            <a:off x="1000100" y="3357562"/>
            <a:ext cx="571504" cy="50006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7500958" y="3429000"/>
            <a:ext cx="571504" cy="571504"/>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Elipsa 6"/>
          <p:cNvSpPr/>
          <p:nvPr/>
        </p:nvSpPr>
        <p:spPr>
          <a:xfrm>
            <a:off x="1071538" y="1214422"/>
            <a:ext cx="500066" cy="285752"/>
          </a:xfrm>
          <a:prstGeom prst="ellipse">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Elipsa 7"/>
          <p:cNvSpPr/>
          <p:nvPr/>
        </p:nvSpPr>
        <p:spPr>
          <a:xfrm>
            <a:off x="7500958" y="1142984"/>
            <a:ext cx="571504" cy="285752"/>
          </a:xfrm>
          <a:prstGeom prst="ellipse">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2071670" y="857232"/>
            <a:ext cx="6786610" cy="5786478"/>
          </a:xfrm>
          <a:prstGeom prst="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1643042" y="1142984"/>
            <a:ext cx="7500958" cy="5715016"/>
          </a:xfrm>
          <a:prstGeom prst="rect">
            <a:avLst/>
          </a:prstGeom>
          <a:blipFill>
            <a:blip r:embed="rId4"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xit" presetSubtype="0" fill="hold" grpId="1" nodeType="clickEffect">
                                  <p:stCondLst>
                                    <p:cond delay="0"/>
                                  </p:stCondLst>
                                  <p:childTnLst>
                                    <p:animEffect transition="out" filter="dissolve">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par>
                                <p:cTn id="15" presetID="55"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ppt_w*0.70"/>
                                          </p:val>
                                        </p:tav>
                                        <p:tav tm="100000">
                                          <p:val>
                                            <p:strVal val="#ppt_w"/>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IMG_7403.JPG"/>
          <p:cNvPicPr>
            <a:picLocks noGrp="1" noChangeAspect="1"/>
          </p:cNvPicPr>
          <p:nvPr>
            <p:ph idx="1"/>
          </p:nvPr>
        </p:nvPicPr>
        <p:blipFill>
          <a:blip r:embed="rId2" cstate="print"/>
          <a:stretch>
            <a:fillRect/>
          </a:stretch>
        </p:blipFill>
        <p:spPr>
          <a:xfrm>
            <a:off x="0" y="0"/>
            <a:ext cx="9151436" cy="6863577"/>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14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4" name="Obdélník 3"/>
          <p:cNvSpPr/>
          <p:nvPr/>
        </p:nvSpPr>
        <p:spPr>
          <a:xfrm>
            <a:off x="3571868" y="1214422"/>
            <a:ext cx="714380" cy="285752"/>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p:cNvSpPr/>
          <p:nvPr/>
        </p:nvSpPr>
        <p:spPr>
          <a:xfrm>
            <a:off x="3571868" y="3500438"/>
            <a:ext cx="714380" cy="285752"/>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4857752" y="3571876"/>
            <a:ext cx="1285884" cy="214314"/>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5000628" y="1214422"/>
            <a:ext cx="1357322" cy="214314"/>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642910" y="5929330"/>
            <a:ext cx="2143140" cy="357190"/>
          </a:xfrm>
          <a:prstGeom prst="rect">
            <a:avLst/>
          </a:prstGeom>
          <a:solidFill>
            <a:srgbClr val="00B0F0">
              <a:alpha val="50000"/>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4143372" y="0"/>
            <a:ext cx="5000628" cy="6858000"/>
          </a:xfrm>
          <a:prstGeom prst="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14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5" name="Obdélník 4"/>
          <p:cNvSpPr/>
          <p:nvPr/>
        </p:nvSpPr>
        <p:spPr>
          <a:xfrm>
            <a:off x="3000364" y="5143512"/>
            <a:ext cx="1643074" cy="357190"/>
          </a:xfrm>
          <a:prstGeom prst="rect">
            <a:avLst/>
          </a:prstGeom>
          <a:solidFill>
            <a:srgbClr val="00B050">
              <a:alpha val="40000"/>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4214810" y="3214686"/>
            <a:ext cx="642942" cy="928694"/>
          </a:xfrm>
          <a:prstGeom prst="rect">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4143372" y="1071546"/>
            <a:ext cx="714380" cy="571504"/>
          </a:xfrm>
          <a:prstGeom prst="rect">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1142976" y="785794"/>
            <a:ext cx="8001024" cy="6072206"/>
          </a:xfrm>
          <a:prstGeom prst="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642918"/>
            <a:ext cx="8229600" cy="2571768"/>
          </a:xfrm>
        </p:spPr>
        <p:txBody>
          <a:bodyPr>
            <a:normAutofit fontScale="90000"/>
          </a:bodyPr>
          <a:lstStyle/>
          <a:p>
            <a:pPr eaLnBrk="0" hangingPunct="0"/>
            <a:r>
              <a:rPr lang="cs-CZ" sz="2400" b="1" dirty="0"/>
              <a:t>Pomocné stroje alternátor a kompresor 3 DSK 100 jsou poháněny slučovací převodovkou s převodovým poměrem 1 : </a:t>
            </a:r>
            <a:r>
              <a:rPr lang="cs-CZ" sz="2400" b="1" dirty="0" err="1"/>
              <a:t>1</a:t>
            </a:r>
            <a:r>
              <a:rPr lang="cs-CZ" sz="2400" b="1" dirty="0"/>
              <a:t>,05 od 1.NM při přibližně stejných otáčkách obou motorů. Při rozdílných otáčkách motorů mimo meze převodového poměru sluč.převodovky je odebírán točivý moment od toho NM, který</a:t>
            </a:r>
            <a:br>
              <a:rPr lang="cs-CZ" sz="2400" b="1" dirty="0"/>
            </a:br>
            <a:r>
              <a:rPr lang="cs-CZ" sz="2400" b="1" dirty="0"/>
              <a:t>má vyšší otáčky nebo od činného motoru je-li jeden mimo činnost.</a:t>
            </a:r>
            <a:br>
              <a:rPr lang="cs-CZ" sz="2400" b="1" dirty="0"/>
            </a:br>
            <a:endParaRPr lang="cs-CZ" sz="2400" b="1" dirty="0"/>
          </a:p>
        </p:txBody>
      </p:sp>
      <p:pic>
        <p:nvPicPr>
          <p:cNvPr id="4" name="Picture 3" descr="C:\Moje\Schem_MV\842\pudorys.bmp"/>
          <p:cNvPicPr>
            <a:picLocks noGrp="1" noChangeAspect="1" noChangeArrowheads="1"/>
          </p:cNvPicPr>
          <p:nvPr>
            <p:ph idx="1"/>
          </p:nvPr>
        </p:nvPicPr>
        <p:blipFill>
          <a:blip r:embed="rId2"/>
          <a:srcRect r="2941" b="37999"/>
          <a:stretch>
            <a:fillRect/>
          </a:stretch>
        </p:blipFill>
        <p:spPr bwMode="auto">
          <a:xfrm>
            <a:off x="543824" y="3286100"/>
            <a:ext cx="7984914" cy="2857544"/>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14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4" name="Obdélník 3"/>
          <p:cNvSpPr/>
          <p:nvPr/>
        </p:nvSpPr>
        <p:spPr>
          <a:xfrm>
            <a:off x="3000364" y="5357826"/>
            <a:ext cx="1143008" cy="357190"/>
          </a:xfrm>
          <a:prstGeom prst="rect">
            <a:avLst/>
          </a:prstGeom>
          <a:solidFill>
            <a:srgbClr val="0070C0">
              <a:alpha val="30000"/>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p:cNvSpPr/>
          <p:nvPr/>
        </p:nvSpPr>
        <p:spPr>
          <a:xfrm>
            <a:off x="5286380" y="1071546"/>
            <a:ext cx="714380" cy="571504"/>
          </a:xfrm>
          <a:prstGeom prst="rect">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5357818" y="2928934"/>
            <a:ext cx="714380" cy="642942"/>
          </a:xfrm>
          <a:prstGeom prst="rect">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3000364" y="3786190"/>
            <a:ext cx="714380" cy="571504"/>
          </a:xfrm>
          <a:prstGeom prst="rect">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3071802" y="1071546"/>
            <a:ext cx="785818" cy="571504"/>
          </a:xfrm>
          <a:prstGeom prst="rect">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928662" y="714356"/>
            <a:ext cx="8215338" cy="6143644"/>
          </a:xfrm>
          <a:prstGeom prst="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1428728" y="1142984"/>
            <a:ext cx="7715272" cy="5715016"/>
          </a:xfrm>
          <a:prstGeom prst="rect">
            <a:avLst/>
          </a:prstGeom>
          <a:blipFill>
            <a:blip r:embed="rId4"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xit" presetSubtype="0" fill="hold" grpId="1" nodeType="clickEffect">
                                  <p:stCondLst>
                                    <p:cond delay="0"/>
                                  </p:stCondLst>
                                  <p:childTnLst>
                                    <p:animEffect transition="out" filter="dissolve">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par>
                                <p:cTn id="15" presetID="55"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ppt_w*0.70"/>
                                          </p:val>
                                        </p:tav>
                                        <p:tav tm="100000">
                                          <p:val>
                                            <p:strVal val="#ppt_w"/>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14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4" name="Obdélník 3"/>
          <p:cNvSpPr/>
          <p:nvPr/>
        </p:nvSpPr>
        <p:spPr>
          <a:xfrm>
            <a:off x="3071802" y="5572140"/>
            <a:ext cx="1714512" cy="285752"/>
          </a:xfrm>
          <a:prstGeom prst="rect">
            <a:avLst/>
          </a:prstGeom>
          <a:solidFill>
            <a:srgbClr val="7030A0">
              <a:alpha val="30000"/>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var L 4"/>
          <p:cNvSpPr/>
          <p:nvPr/>
        </p:nvSpPr>
        <p:spPr>
          <a:xfrm>
            <a:off x="1428728" y="3000372"/>
            <a:ext cx="1500198" cy="1214446"/>
          </a:xfrm>
          <a:prstGeom prst="corner">
            <a:avLst>
              <a:gd name="adj1" fmla="val 29214"/>
              <a:gd name="adj2" fmla="val 27026"/>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1357290" y="1071546"/>
            <a:ext cx="1714512" cy="285752"/>
          </a:xfrm>
          <a:prstGeom prst="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6357950" y="3143248"/>
            <a:ext cx="1357322" cy="500066"/>
          </a:xfrm>
          <a:prstGeom prst="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6357950" y="1071546"/>
            <a:ext cx="1214446" cy="214314"/>
          </a:xfrm>
          <a:prstGeom prst="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785786" y="785794"/>
            <a:ext cx="8358214" cy="6072206"/>
          </a:xfrm>
          <a:prstGeom prst="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14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4" name="Obdélník 3"/>
          <p:cNvSpPr/>
          <p:nvPr/>
        </p:nvSpPr>
        <p:spPr>
          <a:xfrm>
            <a:off x="3000364" y="5715016"/>
            <a:ext cx="1928826" cy="357190"/>
          </a:xfrm>
          <a:prstGeom prst="rect">
            <a:avLst/>
          </a:prstGeom>
          <a:solidFill>
            <a:srgbClr val="C00000">
              <a:alpha val="30000"/>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p:cNvSpPr/>
          <p:nvPr/>
        </p:nvSpPr>
        <p:spPr>
          <a:xfrm>
            <a:off x="6858016" y="2928934"/>
            <a:ext cx="571504" cy="357190"/>
          </a:xfrm>
          <a:prstGeom prst="rect">
            <a:avLst/>
          </a:prstGeom>
          <a:solidFill>
            <a:srgbClr val="C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2571736" y="4000504"/>
            <a:ext cx="571504" cy="357190"/>
          </a:xfrm>
          <a:prstGeom prst="rect">
            <a:avLst/>
          </a:prstGeom>
          <a:solidFill>
            <a:srgbClr val="C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1714480" y="928670"/>
            <a:ext cx="7429520" cy="5929330"/>
          </a:xfrm>
          <a:prstGeom prst="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14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4" name="Obdélník 3"/>
          <p:cNvSpPr/>
          <p:nvPr/>
        </p:nvSpPr>
        <p:spPr>
          <a:xfrm>
            <a:off x="4714876" y="3000372"/>
            <a:ext cx="714380" cy="1357322"/>
          </a:xfrm>
          <a:prstGeom prst="rect">
            <a:avLst/>
          </a:prstGeom>
          <a:solidFill>
            <a:srgbClr val="00206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p:cNvSpPr/>
          <p:nvPr/>
        </p:nvSpPr>
        <p:spPr>
          <a:xfrm>
            <a:off x="4786314" y="1142984"/>
            <a:ext cx="642942" cy="428628"/>
          </a:xfrm>
          <a:prstGeom prst="rect">
            <a:avLst/>
          </a:prstGeom>
          <a:solidFill>
            <a:srgbClr val="00206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3000364" y="5929330"/>
            <a:ext cx="1571636" cy="285752"/>
          </a:xfrm>
          <a:prstGeom prst="rect">
            <a:avLst/>
          </a:prstGeom>
          <a:solidFill>
            <a:srgbClr val="002060">
              <a:alpha val="30000"/>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214282" y="714356"/>
            <a:ext cx="8715436" cy="5929354"/>
          </a:xfrm>
          <a:prstGeom prst="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ový popisek 7"/>
          <p:cNvSpPr/>
          <p:nvPr/>
        </p:nvSpPr>
        <p:spPr>
          <a:xfrm>
            <a:off x="3571868" y="1214422"/>
            <a:ext cx="4786346" cy="642942"/>
          </a:xfrm>
          <a:prstGeom prst="wedgeRectCallout">
            <a:avLst>
              <a:gd name="adj1" fmla="val -33618"/>
              <a:gd name="adj2" fmla="val 412583"/>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cs-CZ"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Ventil propojení nádrží</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IMG_0262.JPG"/>
          <p:cNvPicPr>
            <a:picLocks noGrp="1" noChangeAspect="1"/>
          </p:cNvPicPr>
          <p:nvPr>
            <p:ph idx="1"/>
          </p:nvPr>
        </p:nvPicPr>
        <p:blipFill>
          <a:blip r:embed="rId2" cstate="print"/>
          <a:stretch>
            <a:fillRect/>
          </a:stretch>
        </p:blipFill>
        <p:spPr>
          <a:xfrm>
            <a:off x="0" y="0"/>
            <a:ext cx="9222874" cy="6917156"/>
          </a:xfrm>
        </p:spPr>
      </p:pic>
      <p:sp>
        <p:nvSpPr>
          <p:cNvPr id="5" name="TextovéPole 4"/>
          <p:cNvSpPr txBox="1"/>
          <p:nvPr/>
        </p:nvSpPr>
        <p:spPr>
          <a:xfrm>
            <a:off x="3143240" y="214290"/>
            <a:ext cx="5963748" cy="1015663"/>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cs-CZ"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Přenos tažných sil</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IMG_0130.JPG"/>
          <p:cNvPicPr>
            <a:picLocks noGrp="1" noChangeAspect="1"/>
          </p:cNvPicPr>
          <p:nvPr>
            <p:ph idx="1"/>
          </p:nvPr>
        </p:nvPicPr>
        <p:blipFill>
          <a:blip r:embed="rId2" cstate="print"/>
          <a:stretch>
            <a:fillRect/>
          </a:stretch>
        </p:blipFill>
        <p:spPr>
          <a:xfrm>
            <a:off x="-7437" y="0"/>
            <a:ext cx="9151437" cy="6863578"/>
          </a:xfrm>
        </p:spPr>
      </p:pic>
      <p:sp>
        <p:nvSpPr>
          <p:cNvPr id="5" name="TextovéPole 4"/>
          <p:cNvSpPr txBox="1"/>
          <p:nvPr/>
        </p:nvSpPr>
        <p:spPr>
          <a:xfrm>
            <a:off x="214282" y="214290"/>
            <a:ext cx="8715436" cy="1938992"/>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cs-CZ"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Podvozek + brzdové</a:t>
            </a:r>
          </a:p>
          <a:p>
            <a:r>
              <a:rPr lang="cs-CZ"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jednotky</a:t>
            </a:r>
          </a:p>
        </p:txBody>
      </p:sp>
      <p:sp>
        <p:nvSpPr>
          <p:cNvPr id="6" name="Obdélník 5"/>
          <p:cNvSpPr/>
          <p:nvPr/>
        </p:nvSpPr>
        <p:spPr>
          <a:xfrm>
            <a:off x="1214414" y="214290"/>
            <a:ext cx="7929586" cy="6643710"/>
          </a:xfrm>
          <a:prstGeom prst="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857224" y="642918"/>
            <a:ext cx="8001056" cy="6215082"/>
          </a:xfrm>
          <a:prstGeom prst="rect">
            <a:avLst/>
          </a:prstGeom>
          <a:blipFill>
            <a:blip r:embed="rId4"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1214414" y="1071546"/>
            <a:ext cx="7500990" cy="5572164"/>
          </a:xfrm>
          <a:prstGeom prst="rect">
            <a:avLst/>
          </a:prstGeom>
          <a:blipFill>
            <a:blip r:embed="rId5"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ový popisek 8"/>
          <p:cNvSpPr/>
          <p:nvPr/>
        </p:nvSpPr>
        <p:spPr>
          <a:xfrm>
            <a:off x="1214414" y="5643578"/>
            <a:ext cx="2143140" cy="857256"/>
          </a:xfrm>
          <a:prstGeom prst="wedgeRectCallout">
            <a:avLst>
              <a:gd name="adj1" fmla="val 73033"/>
              <a:gd name="adj2" fmla="val -19514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cs-CZ" sz="4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Kotouč</a:t>
            </a:r>
          </a:p>
        </p:txBody>
      </p:sp>
      <p:sp>
        <p:nvSpPr>
          <p:cNvPr id="10" name="Obdélníkový popisek 9"/>
          <p:cNvSpPr/>
          <p:nvPr/>
        </p:nvSpPr>
        <p:spPr>
          <a:xfrm>
            <a:off x="6357950" y="5643578"/>
            <a:ext cx="2286016" cy="857256"/>
          </a:xfrm>
          <a:prstGeom prst="wedgeRectCallout">
            <a:avLst>
              <a:gd name="adj1" fmla="val -35602"/>
              <a:gd name="adj2" fmla="val -34939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cs-CZ" sz="4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Přítlak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xit" presetSubtype="0" fill="hold" grpId="1" nodeType="clickEffect">
                                  <p:stCondLst>
                                    <p:cond delay="0"/>
                                  </p:stCondLst>
                                  <p:childTnLst>
                                    <p:animEffect transition="out" filter="dissolv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par>
                                <p:cTn id="15" presetID="55"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grpId="1" nodeType="clickEffect">
                                  <p:stCondLst>
                                    <p:cond delay="0"/>
                                  </p:stCondLst>
                                  <p:childTnLst>
                                    <p:animEffect transition="out" filter="dissolv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55"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strVal val="#ppt_w*0.70"/>
                                          </p:val>
                                        </p:tav>
                                        <p:tav tm="100000">
                                          <p:val>
                                            <p:strVal val="#ppt_w"/>
                                          </p:val>
                                        </p:tav>
                                      </p:tavLst>
                                    </p:anim>
                                    <p:anim calcmode="lin" valueType="num">
                                      <p:cBhvr>
                                        <p:cTn id="28" dur="1000" fill="hold"/>
                                        <p:tgtEl>
                                          <p:spTgt spid="8"/>
                                        </p:tgtEl>
                                        <p:attrNameLst>
                                          <p:attrName>ppt_h</p:attrName>
                                        </p:attrNameLst>
                                      </p:cBhvr>
                                      <p:tavLst>
                                        <p:tav tm="0">
                                          <p:val>
                                            <p:strVal val="#ppt_h"/>
                                          </p:val>
                                        </p:tav>
                                        <p:tav tm="100000">
                                          <p:val>
                                            <p:strVal val="#ppt_h"/>
                                          </p:val>
                                        </p:tav>
                                      </p:tavLst>
                                    </p:anim>
                                    <p:animEffect transition="in" filter="fade">
                                      <p:cBhvr>
                                        <p:cTn id="29" dur="1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1000" fill="hold"/>
                                        <p:tgtEl>
                                          <p:spTgt spid="9"/>
                                        </p:tgtEl>
                                        <p:attrNameLst>
                                          <p:attrName>ppt_w</p:attrName>
                                        </p:attrNameLst>
                                      </p:cBhvr>
                                      <p:tavLst>
                                        <p:tav tm="0">
                                          <p:val>
                                            <p:strVal val="#ppt_w*0.70"/>
                                          </p:val>
                                        </p:tav>
                                        <p:tav tm="100000">
                                          <p:val>
                                            <p:strVal val="#ppt_w"/>
                                          </p:val>
                                        </p:tav>
                                      </p:tavLst>
                                    </p:anim>
                                    <p:anim calcmode="lin" valueType="num">
                                      <p:cBhvr>
                                        <p:cTn id="35" dur="1000" fill="hold"/>
                                        <p:tgtEl>
                                          <p:spTgt spid="9"/>
                                        </p:tgtEl>
                                        <p:attrNameLst>
                                          <p:attrName>ppt_h</p:attrName>
                                        </p:attrNameLst>
                                      </p:cBhvr>
                                      <p:tavLst>
                                        <p:tav tm="0">
                                          <p:val>
                                            <p:strVal val="#ppt_h"/>
                                          </p:val>
                                        </p:tav>
                                        <p:tav tm="100000">
                                          <p:val>
                                            <p:strVal val="#ppt_h"/>
                                          </p:val>
                                        </p:tav>
                                      </p:tavLst>
                                    </p:anim>
                                    <p:animEffect transition="in" filter="fade">
                                      <p:cBhvr>
                                        <p:cTn id="36" dur="10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strVal val="#ppt_w*0.70"/>
                                          </p:val>
                                        </p:tav>
                                        <p:tav tm="100000">
                                          <p:val>
                                            <p:strVal val="#ppt_w"/>
                                          </p:val>
                                        </p:tav>
                                      </p:tavLst>
                                    </p:anim>
                                    <p:anim calcmode="lin" valueType="num">
                                      <p:cBhvr>
                                        <p:cTn id="42" dur="1000" fill="hold"/>
                                        <p:tgtEl>
                                          <p:spTgt spid="10"/>
                                        </p:tgtEl>
                                        <p:attrNameLst>
                                          <p:attrName>ppt_h</p:attrName>
                                        </p:attrNameLst>
                                      </p:cBhvr>
                                      <p:tavLst>
                                        <p:tav tm="0">
                                          <p:val>
                                            <p:strVal val="#ppt_h"/>
                                          </p:val>
                                        </p:tav>
                                        <p:tav tm="100000">
                                          <p:val>
                                            <p:strVal val="#ppt_h"/>
                                          </p:val>
                                        </p:tav>
                                      </p:tavLst>
                                    </p:anim>
                                    <p:animEffect transition="in" filter="fade">
                                      <p:cBhvr>
                                        <p:cTn id="4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9"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IMG_0130.JPG"/>
          <p:cNvPicPr>
            <a:picLocks noGrp="1" noChangeAspect="1"/>
          </p:cNvPicPr>
          <p:nvPr>
            <p:ph idx="1"/>
          </p:nvPr>
        </p:nvPicPr>
        <p:blipFill>
          <a:blip r:embed="rId2" cstate="print"/>
          <a:stretch>
            <a:fillRect/>
          </a:stretch>
        </p:blipFill>
        <p:spPr>
          <a:xfrm>
            <a:off x="-7437" y="-5578"/>
            <a:ext cx="9151437" cy="6863578"/>
          </a:xfrm>
        </p:spPr>
      </p:pic>
      <p:sp>
        <p:nvSpPr>
          <p:cNvPr id="5" name="Obdélník 4"/>
          <p:cNvSpPr/>
          <p:nvPr/>
        </p:nvSpPr>
        <p:spPr>
          <a:xfrm>
            <a:off x="1000100" y="1214422"/>
            <a:ext cx="7929618" cy="5643578"/>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p:cNvSpPr txBox="1"/>
          <p:nvPr/>
        </p:nvSpPr>
        <p:spPr>
          <a:xfrm>
            <a:off x="0" y="0"/>
            <a:ext cx="8715404" cy="1015663"/>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cs-CZ"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Sekundární vypružení</a:t>
            </a:r>
          </a:p>
        </p:txBody>
      </p:sp>
      <p:sp>
        <p:nvSpPr>
          <p:cNvPr id="7" name="Obdélník 6"/>
          <p:cNvSpPr/>
          <p:nvPr/>
        </p:nvSpPr>
        <p:spPr>
          <a:xfrm>
            <a:off x="1500166" y="0"/>
            <a:ext cx="7643834" cy="6858000"/>
          </a:xfrm>
          <a:prstGeom prst="rect">
            <a:avLst/>
          </a:prstGeom>
          <a:blipFill>
            <a:blip r:embed="rId4"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8" name="Elipsa 7"/>
          <p:cNvSpPr/>
          <p:nvPr/>
        </p:nvSpPr>
        <p:spPr>
          <a:xfrm>
            <a:off x="3643306" y="571480"/>
            <a:ext cx="2000264" cy="2000264"/>
          </a:xfrm>
          <a:prstGeom prst="ellipse">
            <a:avLst/>
          </a:prstGeom>
          <a:noFill/>
          <a:ln w="7620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TextovéPole 8"/>
          <p:cNvSpPr txBox="1"/>
          <p:nvPr/>
        </p:nvSpPr>
        <p:spPr>
          <a:xfrm>
            <a:off x="3857620" y="5643578"/>
            <a:ext cx="5000660" cy="707886"/>
          </a:xfrm>
          <a:prstGeom prst="rect">
            <a:avLst/>
          </a:prstGeom>
          <a:solidFill>
            <a:schemeClr val="bg1"/>
          </a:solidFill>
        </p:spPr>
        <p:txBody>
          <a:bodyPr wrap="square" rtlCol="0">
            <a:spAutoFit/>
          </a:bodyPr>
          <a:lstStyle/>
          <a:p>
            <a:r>
              <a:rPr lang="cs-CZ" sz="4000" b="1" dirty="0">
                <a:solidFill>
                  <a:srgbClr val="FF0000"/>
                </a:solidFill>
              </a:rPr>
              <a:t>Kohout plnění měchů</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xit" presetSubtype="0" fill="hold" grpId="1" nodeType="clickEffect">
                                  <p:stCondLst>
                                    <p:cond delay="0"/>
                                  </p:stCondLst>
                                  <p:childTnLst>
                                    <p:animEffect transition="out" filter="dissolv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par>
                                <p:cTn id="15" presetID="55"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strVal val="#ppt_w*0.70"/>
                                          </p:val>
                                        </p:tav>
                                        <p:tav tm="100000">
                                          <p:val>
                                            <p:strVal val="#ppt_w"/>
                                          </p:val>
                                        </p:tav>
                                      </p:tavLst>
                                    </p:anim>
                                    <p:anim calcmode="lin" valueType="num">
                                      <p:cBhvr>
                                        <p:cTn id="23" dur="1000" fill="hold"/>
                                        <p:tgtEl>
                                          <p:spTgt spid="8"/>
                                        </p:tgtEl>
                                        <p:attrNameLst>
                                          <p:attrName>ppt_h</p:attrName>
                                        </p:attrNameLst>
                                      </p:cBhvr>
                                      <p:tavLst>
                                        <p:tav tm="0">
                                          <p:val>
                                            <p:strVal val="#ppt_h"/>
                                          </p:val>
                                        </p:tav>
                                        <p:tav tm="100000">
                                          <p:val>
                                            <p:strVal val="#ppt_h"/>
                                          </p:val>
                                        </p:tav>
                                      </p:tavLst>
                                    </p:anim>
                                    <p:animEffect transition="in" filter="fade">
                                      <p:cBhvr>
                                        <p:cTn id="24" dur="1000"/>
                                        <p:tgtEl>
                                          <p:spTgt spid="8"/>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0.70"/>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1029" name="Picture 5"/>
          <p:cNvPicPr>
            <a:picLocks noGrp="1" noChangeAspect="1" noChangeArrowheads="1"/>
          </p:cNvPicPr>
          <p:nvPr>
            <p:ph idx="1"/>
          </p:nvPr>
        </p:nvPicPr>
        <p:blipFill>
          <a:blip r:embed="rId2"/>
          <a:srcRect l="5212" t="4943" r="4687"/>
          <a:stretch>
            <a:fillRect/>
          </a:stretch>
        </p:blipFill>
        <p:spPr bwMode="auto">
          <a:xfrm>
            <a:off x="0" y="573370"/>
            <a:ext cx="9144000" cy="5190930"/>
          </a:xfrm>
          <a:prstGeom prst="rect">
            <a:avLst/>
          </a:prstGeom>
          <a:noFill/>
          <a:ln w="9525">
            <a:noFill/>
            <a:miter lim="800000"/>
            <a:headEnd/>
            <a:tailEnd/>
          </a:ln>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 name="Zástupný symbol pro obsah 5" descr="842M_voda.png"/>
          <p:cNvPicPr>
            <a:picLocks noGrp="1" noChangeAspect="1"/>
          </p:cNvPicPr>
          <p:nvPr>
            <p:ph idx="1"/>
          </p:nvPr>
        </p:nvPicPr>
        <p:blipFill>
          <a:blip r:embed="rId2" cstate="print"/>
          <a:stretch>
            <a:fillRect/>
          </a:stretch>
        </p:blipFill>
        <p:spPr>
          <a:xfrm>
            <a:off x="0" y="0"/>
            <a:ext cx="9144000" cy="6858000"/>
          </a:xfrm>
        </p:spPr>
      </p:pic>
      <p:sp>
        <p:nvSpPr>
          <p:cNvPr id="4" name="Elipsa 3"/>
          <p:cNvSpPr/>
          <p:nvPr/>
        </p:nvSpPr>
        <p:spPr>
          <a:xfrm>
            <a:off x="2376896" y="3421638"/>
            <a:ext cx="89108" cy="7302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7" name="Přímá spojovací čára 6"/>
          <p:cNvCxnSpPr>
            <a:cxnSpLocks/>
            <a:stCxn id="4" idx="3"/>
          </p:cNvCxnSpPr>
          <p:nvPr/>
        </p:nvCxnSpPr>
        <p:spPr>
          <a:xfrm flipH="1">
            <a:off x="1500166" y="3483970"/>
            <a:ext cx="889780" cy="3378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Přímá spojovací čára 8"/>
          <p:cNvCxnSpPr>
            <a:cxnSpLocks/>
          </p:cNvCxnSpPr>
          <p:nvPr/>
        </p:nvCxnSpPr>
        <p:spPr>
          <a:xfrm>
            <a:off x="1503218" y="3822306"/>
            <a:ext cx="0" cy="5349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Přímá spojovací čára 10"/>
          <p:cNvCxnSpPr/>
          <p:nvPr/>
        </p:nvCxnSpPr>
        <p:spPr>
          <a:xfrm>
            <a:off x="1500166" y="4357694"/>
            <a:ext cx="1143008"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Přímá spojovací čára 12"/>
          <p:cNvCxnSpPr>
            <a:cxnSpLocks/>
          </p:cNvCxnSpPr>
          <p:nvPr/>
        </p:nvCxnSpPr>
        <p:spPr>
          <a:xfrm>
            <a:off x="2857488" y="4286256"/>
            <a:ext cx="246044" cy="31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Přímá spojovací čára 15"/>
          <p:cNvCxnSpPr>
            <a:cxnSpLocks/>
          </p:cNvCxnSpPr>
          <p:nvPr/>
        </p:nvCxnSpPr>
        <p:spPr>
          <a:xfrm flipV="1">
            <a:off x="3103532" y="3355974"/>
            <a:ext cx="0" cy="9286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Přímá spojovací čára 17"/>
          <p:cNvCxnSpPr/>
          <p:nvPr/>
        </p:nvCxnSpPr>
        <p:spPr>
          <a:xfrm rot="10800000">
            <a:off x="1357290" y="3357562"/>
            <a:ext cx="178595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Přímá spojovací čára 21"/>
          <p:cNvCxnSpPr/>
          <p:nvPr/>
        </p:nvCxnSpPr>
        <p:spPr>
          <a:xfrm>
            <a:off x="1357290" y="3286124"/>
            <a:ext cx="1285884"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Pravoúhlá spojovací čára 24"/>
          <p:cNvCxnSpPr>
            <a:cxnSpLocks/>
          </p:cNvCxnSpPr>
          <p:nvPr/>
        </p:nvCxnSpPr>
        <p:spPr>
          <a:xfrm>
            <a:off x="2643174" y="3286123"/>
            <a:ext cx="0" cy="195465"/>
          </a:xfrm>
          <a:prstGeom prst="straightConnector1">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Přímá spojovací čára 29"/>
          <p:cNvCxnSpPr>
            <a:cxnSpLocks/>
          </p:cNvCxnSpPr>
          <p:nvPr/>
        </p:nvCxnSpPr>
        <p:spPr>
          <a:xfrm>
            <a:off x="2915816" y="4389759"/>
            <a:ext cx="1154529" cy="1588"/>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2" name="Přímá spojovací čára 31"/>
          <p:cNvCxnSpPr>
            <a:cxnSpLocks/>
          </p:cNvCxnSpPr>
          <p:nvPr/>
        </p:nvCxnSpPr>
        <p:spPr>
          <a:xfrm flipV="1">
            <a:off x="4066317" y="3358356"/>
            <a:ext cx="6411" cy="1031403"/>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4" name="Přímá spojovací čára 33"/>
          <p:cNvCxnSpPr/>
          <p:nvPr/>
        </p:nvCxnSpPr>
        <p:spPr>
          <a:xfrm rot="10800000">
            <a:off x="3143240" y="3357562"/>
            <a:ext cx="928694" cy="1588"/>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43" name="Přímá spojovací čára 42"/>
          <p:cNvCxnSpPr>
            <a:cxnSpLocks/>
          </p:cNvCxnSpPr>
          <p:nvPr/>
        </p:nvCxnSpPr>
        <p:spPr>
          <a:xfrm flipV="1">
            <a:off x="2396357" y="3998121"/>
            <a:ext cx="0" cy="337897"/>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 name="Přímá spojovací čára 44"/>
          <p:cNvCxnSpPr>
            <a:cxnSpLocks/>
          </p:cNvCxnSpPr>
          <p:nvPr/>
        </p:nvCxnSpPr>
        <p:spPr>
          <a:xfrm>
            <a:off x="2389946" y="4000503"/>
            <a:ext cx="2645566"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7" name="Přímá spojovací čára 46"/>
          <p:cNvCxnSpPr>
            <a:cxnSpLocks/>
          </p:cNvCxnSpPr>
          <p:nvPr/>
        </p:nvCxnSpPr>
        <p:spPr>
          <a:xfrm flipV="1">
            <a:off x="5037976" y="3483970"/>
            <a:ext cx="0" cy="518916"/>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9" name="Přímá spojovací čára 48"/>
          <p:cNvCxnSpPr>
            <a:cxnSpLocks/>
          </p:cNvCxnSpPr>
          <p:nvPr/>
        </p:nvCxnSpPr>
        <p:spPr>
          <a:xfrm>
            <a:off x="5035512" y="3481588"/>
            <a:ext cx="1536752" cy="20438"/>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1" name="Přímá spojovací čára 50"/>
          <p:cNvCxnSpPr>
            <a:cxnSpLocks/>
          </p:cNvCxnSpPr>
          <p:nvPr/>
        </p:nvCxnSpPr>
        <p:spPr>
          <a:xfrm flipV="1">
            <a:off x="6573058" y="3286918"/>
            <a:ext cx="0" cy="215108"/>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4" name="Přímá spojovací čára 53"/>
          <p:cNvCxnSpPr>
            <a:cxnSpLocks/>
          </p:cNvCxnSpPr>
          <p:nvPr/>
        </p:nvCxnSpPr>
        <p:spPr>
          <a:xfrm>
            <a:off x="6571470" y="3306562"/>
            <a:ext cx="927900" cy="841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6" name="Přímá spojovací čára 55"/>
          <p:cNvCxnSpPr>
            <a:cxnSpLocks/>
          </p:cNvCxnSpPr>
          <p:nvPr/>
        </p:nvCxnSpPr>
        <p:spPr>
          <a:xfrm>
            <a:off x="7499370" y="3306562"/>
            <a:ext cx="0" cy="389341"/>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8" name="Přímá spojovací čára 57"/>
          <p:cNvCxnSpPr>
            <a:cxnSpLocks/>
          </p:cNvCxnSpPr>
          <p:nvPr/>
        </p:nvCxnSpPr>
        <p:spPr>
          <a:xfrm flipH="1">
            <a:off x="6572264" y="3695903"/>
            <a:ext cx="927106" cy="376039"/>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0" name="Přímá spojovací čára 59"/>
          <p:cNvCxnSpPr/>
          <p:nvPr/>
        </p:nvCxnSpPr>
        <p:spPr>
          <a:xfrm>
            <a:off x="6286512" y="4000504"/>
            <a:ext cx="285752" cy="1588"/>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3" name="Přímá spojovací čára 62"/>
          <p:cNvCxnSpPr/>
          <p:nvPr/>
        </p:nvCxnSpPr>
        <p:spPr>
          <a:xfrm rot="5400000">
            <a:off x="6180149" y="4107661"/>
            <a:ext cx="213520" cy="794"/>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7" name="Přímá spojovací čára 66"/>
          <p:cNvCxnSpPr>
            <a:cxnSpLocks/>
          </p:cNvCxnSpPr>
          <p:nvPr/>
        </p:nvCxnSpPr>
        <p:spPr>
          <a:xfrm>
            <a:off x="6292923" y="4211642"/>
            <a:ext cx="1347859"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0" name="Přímá spojovací čára 69"/>
          <p:cNvCxnSpPr>
            <a:cxnSpLocks/>
          </p:cNvCxnSpPr>
          <p:nvPr/>
        </p:nvCxnSpPr>
        <p:spPr>
          <a:xfrm flipH="1">
            <a:off x="5972288" y="4141792"/>
            <a:ext cx="1668494"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5" name="Přímá spojovací čára 74"/>
          <p:cNvCxnSpPr>
            <a:cxnSpLocks/>
          </p:cNvCxnSpPr>
          <p:nvPr/>
        </p:nvCxnSpPr>
        <p:spPr>
          <a:xfrm flipV="1">
            <a:off x="5972288" y="3695904"/>
            <a:ext cx="794" cy="427038"/>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7" name="Přímá spojovací čára 76"/>
          <p:cNvCxnSpPr>
            <a:cxnSpLocks/>
          </p:cNvCxnSpPr>
          <p:nvPr/>
        </p:nvCxnSpPr>
        <p:spPr>
          <a:xfrm flipH="1">
            <a:off x="3006775" y="3695903"/>
            <a:ext cx="2987575"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9" name="Přímá spojovací čára 78"/>
          <p:cNvCxnSpPr/>
          <p:nvPr/>
        </p:nvCxnSpPr>
        <p:spPr>
          <a:xfrm rot="5400000" flipH="1" flipV="1">
            <a:off x="2822563" y="3536157"/>
            <a:ext cx="356396" cy="794"/>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9" name="Obdélník 18">
            <a:extLst>
              <a:ext uri="{FF2B5EF4-FFF2-40B4-BE49-F238E27FC236}">
                <a16:creationId xmlns:a16="http://schemas.microsoft.com/office/drawing/2014/main" id="{4B80C9D1-4F54-4745-913E-6555239B6196}"/>
              </a:ext>
            </a:extLst>
          </p:cNvPr>
          <p:cNvSpPr/>
          <p:nvPr/>
        </p:nvSpPr>
        <p:spPr>
          <a:xfrm>
            <a:off x="1215209" y="3252470"/>
            <a:ext cx="138109" cy="1396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Obdélník 19">
            <a:extLst>
              <a:ext uri="{FF2B5EF4-FFF2-40B4-BE49-F238E27FC236}">
                <a16:creationId xmlns:a16="http://schemas.microsoft.com/office/drawing/2014/main" id="{C729A954-5B4B-4607-8540-A1D90C51A0A3}"/>
              </a:ext>
            </a:extLst>
          </p:cNvPr>
          <p:cNvSpPr/>
          <p:nvPr/>
        </p:nvSpPr>
        <p:spPr>
          <a:xfrm>
            <a:off x="2627784" y="4286256"/>
            <a:ext cx="228909" cy="1397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5" name="Obdélník 64">
            <a:extLst>
              <a:ext uri="{FF2B5EF4-FFF2-40B4-BE49-F238E27FC236}">
                <a16:creationId xmlns:a16="http://schemas.microsoft.com/office/drawing/2014/main" id="{B5ECD245-EC97-477A-8104-1316E73E3908}"/>
              </a:ext>
            </a:extLst>
          </p:cNvPr>
          <p:cNvSpPr/>
          <p:nvPr/>
        </p:nvSpPr>
        <p:spPr>
          <a:xfrm>
            <a:off x="7643834" y="4143380"/>
            <a:ext cx="93159" cy="9814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6" name="Ovál 65">
            <a:extLst>
              <a:ext uri="{FF2B5EF4-FFF2-40B4-BE49-F238E27FC236}">
                <a16:creationId xmlns:a16="http://schemas.microsoft.com/office/drawing/2014/main" id="{E19E3FD4-2329-41B3-9443-700FB4F716B4}"/>
              </a:ext>
            </a:extLst>
          </p:cNvPr>
          <p:cNvSpPr/>
          <p:nvPr/>
        </p:nvSpPr>
        <p:spPr>
          <a:xfrm>
            <a:off x="6516216" y="3998121"/>
            <a:ext cx="82137" cy="9267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8" name="Ovál 67">
            <a:extLst>
              <a:ext uri="{FF2B5EF4-FFF2-40B4-BE49-F238E27FC236}">
                <a16:creationId xmlns:a16="http://schemas.microsoft.com/office/drawing/2014/main" id="{2066775D-1007-49B5-A6CB-B40BF9EE4C97}"/>
              </a:ext>
            </a:extLst>
          </p:cNvPr>
          <p:cNvSpPr/>
          <p:nvPr/>
        </p:nvSpPr>
        <p:spPr>
          <a:xfrm>
            <a:off x="2341781" y="4315901"/>
            <a:ext cx="109152" cy="8041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3" name="Ovál 72">
            <a:extLst>
              <a:ext uri="{FF2B5EF4-FFF2-40B4-BE49-F238E27FC236}">
                <a16:creationId xmlns:a16="http://schemas.microsoft.com/office/drawing/2014/main" id="{1377F8F1-151E-432B-8916-A0281484D353}"/>
              </a:ext>
            </a:extLst>
          </p:cNvPr>
          <p:cNvSpPr/>
          <p:nvPr/>
        </p:nvSpPr>
        <p:spPr>
          <a:xfrm>
            <a:off x="2925934" y="3315769"/>
            <a:ext cx="109152" cy="8041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4" name="Ovál 73">
            <a:extLst>
              <a:ext uri="{FF2B5EF4-FFF2-40B4-BE49-F238E27FC236}">
                <a16:creationId xmlns:a16="http://schemas.microsoft.com/office/drawing/2014/main" id="{6120E77F-4B25-40EB-8144-D19CD10CA54B}"/>
              </a:ext>
            </a:extLst>
          </p:cNvPr>
          <p:cNvSpPr/>
          <p:nvPr/>
        </p:nvSpPr>
        <p:spPr>
          <a:xfrm>
            <a:off x="3076043" y="3314975"/>
            <a:ext cx="109152" cy="8041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90" name="Pravoúhlá spojovací čára 24">
            <a:extLst>
              <a:ext uri="{FF2B5EF4-FFF2-40B4-BE49-F238E27FC236}">
                <a16:creationId xmlns:a16="http://schemas.microsoft.com/office/drawing/2014/main" id="{25B1BE12-E28F-4675-B70A-38853F052BA3}"/>
              </a:ext>
            </a:extLst>
          </p:cNvPr>
          <p:cNvCxnSpPr>
            <a:cxnSpLocks/>
            <a:stCxn id="4" idx="6"/>
          </p:cNvCxnSpPr>
          <p:nvPr/>
        </p:nvCxnSpPr>
        <p:spPr>
          <a:xfrm>
            <a:off x="2466004" y="3458151"/>
            <a:ext cx="161780" cy="0"/>
          </a:xfrm>
          <a:prstGeom prst="straightConnector1">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TextovéPole 38"/>
          <p:cNvSpPr txBox="1"/>
          <p:nvPr/>
        </p:nvSpPr>
        <p:spPr>
          <a:xfrm>
            <a:off x="0" y="0"/>
            <a:ext cx="5857884" cy="923330"/>
          </a:xfrm>
          <a:prstGeom prst="rect">
            <a:avLst/>
          </a:prstGeom>
          <a:solidFill>
            <a:srgbClr val="FFFF00"/>
          </a:solidFill>
        </p:spPr>
        <p:txBody>
          <a:bodyPr wrap="square" rtlCol="0">
            <a:spAutoFit/>
          </a:bodyPr>
          <a:lstStyle/>
          <a:p>
            <a:r>
              <a:rPr lang="cs-CZ" b="1" dirty="0" smtClean="0"/>
              <a:t>Jeden motor v činnosti, druhý motor stojí a je předehříván.</a:t>
            </a:r>
          </a:p>
          <a:p>
            <a:r>
              <a:rPr lang="cs-CZ" b="1" dirty="0" smtClean="0"/>
              <a:t>Teplota vody stoupá a nabíhá chlazení.</a:t>
            </a:r>
            <a:endParaRPr lang="cs-CZ" b="1" dirty="0"/>
          </a:p>
        </p:txBody>
      </p:sp>
      <p:sp>
        <p:nvSpPr>
          <p:cNvPr id="40" name="Řečová bublina: obdélníkový bublinový popisek se zakulacenými rohy 70">
            <a:extLst>
              <a:ext uri="{FF2B5EF4-FFF2-40B4-BE49-F238E27FC236}">
                <a16:creationId xmlns:a16="http://schemas.microsoft.com/office/drawing/2014/main" id="{BFBED03D-C408-47FA-B067-F3843DA2947A}"/>
              </a:ext>
            </a:extLst>
          </p:cNvPr>
          <p:cNvSpPr/>
          <p:nvPr/>
        </p:nvSpPr>
        <p:spPr>
          <a:xfrm>
            <a:off x="1714480" y="2143116"/>
            <a:ext cx="951220" cy="396940"/>
          </a:xfrm>
          <a:prstGeom prst="wedgeRoundRectCallout">
            <a:avLst>
              <a:gd name="adj1" fmla="val 23601"/>
              <a:gd name="adj2" fmla="val 271811"/>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cs-CZ" sz="900" b="1" dirty="0" smtClean="0">
                <a:solidFill>
                  <a:schemeClr val="tx1"/>
                </a:solidFill>
                <a:latin typeface="Arial" panose="020B0604020202020204" pitchFamily="34" charset="0"/>
                <a:cs typeface="Arial" panose="020B0604020202020204" pitchFamily="34" charset="0"/>
              </a:rPr>
              <a:t>Vodní čerpadlo</a:t>
            </a:r>
            <a:endParaRPr lang="cs-CZ" sz="900" b="1" dirty="0">
              <a:solidFill>
                <a:schemeClr val="tx1"/>
              </a:solidFill>
              <a:latin typeface="Arial" panose="020B0604020202020204" pitchFamily="34" charset="0"/>
              <a:cs typeface="Arial" panose="020B0604020202020204" pitchFamily="34" charset="0"/>
            </a:endParaRPr>
          </a:p>
        </p:txBody>
      </p:sp>
      <p:sp>
        <p:nvSpPr>
          <p:cNvPr id="41" name="Řečová bublina: obdélníkový bublinový popisek se zakulacenými rohy 70">
            <a:extLst>
              <a:ext uri="{FF2B5EF4-FFF2-40B4-BE49-F238E27FC236}">
                <a16:creationId xmlns:a16="http://schemas.microsoft.com/office/drawing/2014/main" id="{BFBED03D-C408-47FA-B067-F3843DA2947A}"/>
              </a:ext>
            </a:extLst>
          </p:cNvPr>
          <p:cNvSpPr/>
          <p:nvPr/>
        </p:nvSpPr>
        <p:spPr>
          <a:xfrm>
            <a:off x="6286512" y="4857760"/>
            <a:ext cx="951220" cy="428628"/>
          </a:xfrm>
          <a:prstGeom prst="wedgeRoundRectCallout">
            <a:avLst>
              <a:gd name="adj1" fmla="val -19993"/>
              <a:gd name="adj2" fmla="val -229963"/>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cs-CZ" sz="900" b="1" dirty="0" smtClean="0">
                <a:solidFill>
                  <a:schemeClr val="tx1"/>
                </a:solidFill>
                <a:latin typeface="Arial" panose="020B0604020202020204" pitchFamily="34" charset="0"/>
                <a:cs typeface="Arial" panose="020B0604020202020204" pitchFamily="34" charset="0"/>
              </a:rPr>
              <a:t>Vodní čerpadlo</a:t>
            </a:r>
            <a:endParaRPr lang="cs-CZ" sz="900" b="1" dirty="0">
              <a:solidFill>
                <a:schemeClr val="tx1"/>
              </a:solidFill>
              <a:latin typeface="Arial" panose="020B0604020202020204" pitchFamily="34" charset="0"/>
              <a:cs typeface="Arial" panose="020B0604020202020204" pitchFamily="34" charset="0"/>
            </a:endParaRPr>
          </a:p>
        </p:txBody>
      </p:sp>
      <p:sp>
        <p:nvSpPr>
          <p:cNvPr id="42" name="Řečová bublina: obdélníkový bublinový popisek se zakulacenými rohy 70">
            <a:extLst>
              <a:ext uri="{FF2B5EF4-FFF2-40B4-BE49-F238E27FC236}">
                <a16:creationId xmlns:a16="http://schemas.microsoft.com/office/drawing/2014/main" id="{BFBED03D-C408-47FA-B067-F3843DA2947A}"/>
              </a:ext>
            </a:extLst>
          </p:cNvPr>
          <p:cNvSpPr/>
          <p:nvPr/>
        </p:nvSpPr>
        <p:spPr>
          <a:xfrm>
            <a:off x="1928794" y="4643446"/>
            <a:ext cx="951220" cy="325502"/>
          </a:xfrm>
          <a:prstGeom prst="wedgeRoundRectCallout">
            <a:avLst>
              <a:gd name="adj1" fmla="val 31426"/>
              <a:gd name="adj2" fmla="val -99917"/>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cs-CZ" sz="900" b="1" dirty="0" err="1" smtClean="0">
                <a:solidFill>
                  <a:schemeClr val="tx1"/>
                </a:solidFill>
                <a:latin typeface="Arial" panose="020B0604020202020204" pitchFamily="34" charset="0"/>
                <a:cs typeface="Arial" panose="020B0604020202020204" pitchFamily="34" charset="0"/>
              </a:rPr>
              <a:t>Termoblok</a:t>
            </a:r>
            <a:endParaRPr lang="cs-CZ" sz="900" b="1" dirty="0">
              <a:solidFill>
                <a:schemeClr val="tx1"/>
              </a:solidFill>
              <a:latin typeface="Arial" panose="020B0604020202020204" pitchFamily="34" charset="0"/>
              <a:cs typeface="Arial" panose="020B0604020202020204" pitchFamily="34" charset="0"/>
            </a:endParaRPr>
          </a:p>
        </p:txBody>
      </p:sp>
      <p:sp>
        <p:nvSpPr>
          <p:cNvPr id="44" name="Řečová bublina: obdélníkový bublinový popisek se zakulacenými rohy 70">
            <a:extLst>
              <a:ext uri="{FF2B5EF4-FFF2-40B4-BE49-F238E27FC236}">
                <a16:creationId xmlns:a16="http://schemas.microsoft.com/office/drawing/2014/main" id="{BFBED03D-C408-47FA-B067-F3843DA2947A}"/>
              </a:ext>
            </a:extLst>
          </p:cNvPr>
          <p:cNvSpPr/>
          <p:nvPr/>
        </p:nvSpPr>
        <p:spPr>
          <a:xfrm>
            <a:off x="7643834" y="3286124"/>
            <a:ext cx="951220" cy="325502"/>
          </a:xfrm>
          <a:prstGeom prst="wedgeRoundRectCallout">
            <a:avLst>
              <a:gd name="adj1" fmla="val -90412"/>
              <a:gd name="adj2" fmla="val 132005"/>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cs-CZ" sz="900" b="1" dirty="0" smtClean="0">
                <a:solidFill>
                  <a:schemeClr val="tx1"/>
                </a:solidFill>
                <a:latin typeface="Arial" panose="020B0604020202020204" pitchFamily="34" charset="0"/>
                <a:cs typeface="Arial" panose="020B0604020202020204" pitchFamily="34" charset="0"/>
              </a:rPr>
              <a:t>Blok motoru</a:t>
            </a:r>
            <a:endParaRPr lang="cs-CZ" sz="900" b="1" dirty="0">
              <a:solidFill>
                <a:schemeClr val="tx1"/>
              </a:solidFill>
              <a:latin typeface="Arial" panose="020B0604020202020204" pitchFamily="34" charset="0"/>
              <a:cs typeface="Arial" panose="020B0604020202020204" pitchFamily="34" charset="0"/>
            </a:endParaRPr>
          </a:p>
        </p:txBody>
      </p:sp>
      <p:sp>
        <p:nvSpPr>
          <p:cNvPr id="46" name="Řečová bublina: obdélníkový bublinový popisek se zakulacenými rohy 70">
            <a:extLst>
              <a:ext uri="{FF2B5EF4-FFF2-40B4-BE49-F238E27FC236}">
                <a16:creationId xmlns:a16="http://schemas.microsoft.com/office/drawing/2014/main" id="{BFBED03D-C408-47FA-B067-F3843DA2947A}"/>
              </a:ext>
            </a:extLst>
          </p:cNvPr>
          <p:cNvSpPr/>
          <p:nvPr/>
        </p:nvSpPr>
        <p:spPr>
          <a:xfrm>
            <a:off x="428596" y="3929066"/>
            <a:ext cx="951220" cy="325502"/>
          </a:xfrm>
          <a:prstGeom prst="wedgeRoundRectCallout">
            <a:avLst>
              <a:gd name="adj1" fmla="val 96257"/>
              <a:gd name="adj2" fmla="val -155448"/>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cs-CZ" sz="900" b="1" dirty="0" smtClean="0">
                <a:solidFill>
                  <a:schemeClr val="tx1"/>
                </a:solidFill>
                <a:latin typeface="Arial" panose="020B0604020202020204" pitchFamily="34" charset="0"/>
                <a:cs typeface="Arial" panose="020B0604020202020204" pitchFamily="34" charset="0"/>
              </a:rPr>
              <a:t>Blok motoru</a:t>
            </a:r>
            <a:endParaRPr lang="cs-CZ" sz="900" b="1" dirty="0">
              <a:solidFill>
                <a:schemeClr val="tx1"/>
              </a:solidFill>
              <a:latin typeface="Arial" panose="020B0604020202020204" pitchFamily="34" charset="0"/>
              <a:cs typeface="Arial" panose="020B0604020202020204" pitchFamily="34" charset="0"/>
            </a:endParaRPr>
          </a:p>
        </p:txBody>
      </p:sp>
      <p:sp>
        <p:nvSpPr>
          <p:cNvPr id="48" name="Řečová bublina: obdélníkový bublinový popisek se zakulacenými rohy 70">
            <a:extLst>
              <a:ext uri="{FF2B5EF4-FFF2-40B4-BE49-F238E27FC236}">
                <a16:creationId xmlns:a16="http://schemas.microsoft.com/office/drawing/2014/main" id="{BFBED03D-C408-47FA-B067-F3843DA2947A}"/>
              </a:ext>
            </a:extLst>
          </p:cNvPr>
          <p:cNvSpPr/>
          <p:nvPr/>
        </p:nvSpPr>
        <p:spPr>
          <a:xfrm>
            <a:off x="7786710" y="4572008"/>
            <a:ext cx="1000132" cy="500066"/>
          </a:xfrm>
          <a:prstGeom prst="wedgeRoundRectCallout">
            <a:avLst>
              <a:gd name="adj1" fmla="val -50013"/>
              <a:gd name="adj2" fmla="val -101880"/>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cs-CZ" sz="900" b="1" dirty="0" smtClean="0">
                <a:solidFill>
                  <a:schemeClr val="tx1"/>
                </a:solidFill>
                <a:latin typeface="Arial" panose="020B0604020202020204" pitchFamily="34" charset="0"/>
                <a:cs typeface="Arial" panose="020B0604020202020204" pitchFamily="34" charset="0"/>
              </a:rPr>
              <a:t>Výměník tepla</a:t>
            </a:r>
          </a:p>
          <a:p>
            <a:pPr algn="ctr"/>
            <a:r>
              <a:rPr lang="cs-CZ" sz="900" b="1" dirty="0" smtClean="0">
                <a:solidFill>
                  <a:schemeClr val="tx1"/>
                </a:solidFill>
                <a:latin typeface="Arial" panose="020B0604020202020204" pitchFamily="34" charset="0"/>
                <a:cs typeface="Arial" panose="020B0604020202020204" pitchFamily="34" charset="0"/>
              </a:rPr>
              <a:t>(VODA/OLEJ)</a:t>
            </a:r>
            <a:endParaRPr lang="cs-CZ" sz="900" b="1" dirty="0">
              <a:solidFill>
                <a:schemeClr val="tx1"/>
              </a:solidFill>
              <a:latin typeface="Arial" panose="020B0604020202020204" pitchFamily="34" charset="0"/>
              <a:cs typeface="Arial" panose="020B0604020202020204" pitchFamily="34" charset="0"/>
            </a:endParaRPr>
          </a:p>
        </p:txBody>
      </p:sp>
      <p:sp>
        <p:nvSpPr>
          <p:cNvPr id="50" name="Řečová bublina: obdélníkový bublinový popisek se zakulacenými rohy 70">
            <a:extLst>
              <a:ext uri="{FF2B5EF4-FFF2-40B4-BE49-F238E27FC236}">
                <a16:creationId xmlns:a16="http://schemas.microsoft.com/office/drawing/2014/main" id="{BFBED03D-C408-47FA-B067-F3843DA2947A}"/>
              </a:ext>
            </a:extLst>
          </p:cNvPr>
          <p:cNvSpPr/>
          <p:nvPr/>
        </p:nvSpPr>
        <p:spPr>
          <a:xfrm>
            <a:off x="285720" y="2214554"/>
            <a:ext cx="1000132" cy="500066"/>
          </a:xfrm>
          <a:prstGeom prst="wedgeRoundRectCallout">
            <a:avLst>
              <a:gd name="adj1" fmla="val 41415"/>
              <a:gd name="adj2" fmla="val 138385"/>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cs-CZ" sz="900" b="1" dirty="0" smtClean="0">
                <a:solidFill>
                  <a:schemeClr val="tx1"/>
                </a:solidFill>
                <a:latin typeface="Arial" panose="020B0604020202020204" pitchFamily="34" charset="0"/>
                <a:cs typeface="Arial" panose="020B0604020202020204" pitchFamily="34" charset="0"/>
              </a:rPr>
              <a:t>Výměník tepla</a:t>
            </a:r>
          </a:p>
          <a:p>
            <a:pPr algn="ctr"/>
            <a:r>
              <a:rPr lang="cs-CZ" sz="900" b="1" dirty="0" smtClean="0">
                <a:solidFill>
                  <a:schemeClr val="tx1"/>
                </a:solidFill>
                <a:latin typeface="Arial" panose="020B0604020202020204" pitchFamily="34" charset="0"/>
                <a:cs typeface="Arial" panose="020B0604020202020204" pitchFamily="34" charset="0"/>
              </a:rPr>
              <a:t>(VODA/OLEJ)</a:t>
            </a:r>
            <a:endParaRPr lang="cs-CZ" sz="900" b="1" dirty="0">
              <a:solidFill>
                <a:schemeClr val="tx1"/>
              </a:solidFill>
              <a:latin typeface="Arial" panose="020B0604020202020204" pitchFamily="34" charset="0"/>
              <a:cs typeface="Arial" panose="020B0604020202020204" pitchFamily="34" charset="0"/>
            </a:endParaRPr>
          </a:p>
        </p:txBody>
      </p:sp>
      <p:sp>
        <p:nvSpPr>
          <p:cNvPr id="52" name="Řečová bublina: obdélníkový bublinový popisek se zakulacenými rohy 70">
            <a:extLst>
              <a:ext uri="{FF2B5EF4-FFF2-40B4-BE49-F238E27FC236}">
                <a16:creationId xmlns:a16="http://schemas.microsoft.com/office/drawing/2014/main" id="{BFBED03D-C408-47FA-B067-F3843DA2947A}"/>
              </a:ext>
            </a:extLst>
          </p:cNvPr>
          <p:cNvSpPr/>
          <p:nvPr/>
        </p:nvSpPr>
        <p:spPr>
          <a:xfrm>
            <a:off x="3000364" y="5000636"/>
            <a:ext cx="785818" cy="357190"/>
          </a:xfrm>
          <a:prstGeom prst="wedgeRoundRectCallout">
            <a:avLst>
              <a:gd name="adj1" fmla="val 19090"/>
              <a:gd name="adj2" fmla="val -182677"/>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cs-CZ" sz="900" b="1" dirty="0" smtClean="0">
                <a:solidFill>
                  <a:schemeClr val="tx1"/>
                </a:solidFill>
                <a:latin typeface="Arial" panose="020B0604020202020204" pitchFamily="34" charset="0"/>
                <a:cs typeface="Arial" panose="020B0604020202020204" pitchFamily="34" charset="0"/>
              </a:rPr>
              <a:t>Chladič</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55"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anim calcmode="lin" valueType="num">
                                      <p:cBhvr>
                                        <p:cTn id="9" dur="1000" fill="hold"/>
                                        <p:tgtEl>
                                          <p:spTgt spid="40"/>
                                        </p:tgtEl>
                                        <p:attrNameLst>
                                          <p:attrName>ppt_w</p:attrName>
                                        </p:attrNameLst>
                                      </p:cBhvr>
                                      <p:tavLst>
                                        <p:tav tm="0">
                                          <p:val>
                                            <p:strVal val="#ppt_w*0.70"/>
                                          </p:val>
                                        </p:tav>
                                        <p:tav tm="100000">
                                          <p:val>
                                            <p:strVal val="#ppt_w"/>
                                          </p:val>
                                        </p:tav>
                                      </p:tavLst>
                                    </p:anim>
                                    <p:anim calcmode="lin" valueType="num">
                                      <p:cBhvr>
                                        <p:cTn id="10" dur="1000" fill="hold"/>
                                        <p:tgtEl>
                                          <p:spTgt spid="40"/>
                                        </p:tgtEl>
                                        <p:attrNameLst>
                                          <p:attrName>ppt_h</p:attrName>
                                        </p:attrNameLst>
                                      </p:cBhvr>
                                      <p:tavLst>
                                        <p:tav tm="0">
                                          <p:val>
                                            <p:strVal val="#ppt_h"/>
                                          </p:val>
                                        </p:tav>
                                        <p:tav tm="100000">
                                          <p:val>
                                            <p:strVal val="#ppt_h"/>
                                          </p:val>
                                        </p:tav>
                                      </p:tavLst>
                                    </p:anim>
                                    <p:animEffect transition="in" filter="fade">
                                      <p:cBhvr>
                                        <p:cTn id="11" dur="1000"/>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1000"/>
                                        <p:tgtEl>
                                          <p:spTgt spid="7"/>
                                        </p:tgtEl>
                                      </p:cBhvr>
                                    </p:animEffect>
                                  </p:childTnLst>
                                </p:cTn>
                              </p:par>
                            </p:childTnLst>
                          </p:cTn>
                        </p:par>
                        <p:par>
                          <p:cTn id="17" fill="hold">
                            <p:stCondLst>
                              <p:cond delay="1000"/>
                            </p:stCondLst>
                            <p:childTnLst>
                              <p:par>
                                <p:cTn id="18" presetID="55" presetClass="entr" presetSubtype="0" fill="hold" grpId="0" nodeType="afterEffect">
                                  <p:stCondLst>
                                    <p:cond delay="0"/>
                                  </p:stCondLst>
                                  <p:childTnLst>
                                    <p:set>
                                      <p:cBhvr>
                                        <p:cTn id="19" dur="1" fill="hold">
                                          <p:stCondLst>
                                            <p:cond delay="0"/>
                                          </p:stCondLst>
                                        </p:cTn>
                                        <p:tgtEl>
                                          <p:spTgt spid="46"/>
                                        </p:tgtEl>
                                        <p:attrNameLst>
                                          <p:attrName>style.visibility</p:attrName>
                                        </p:attrNameLst>
                                      </p:cBhvr>
                                      <p:to>
                                        <p:strVal val="visible"/>
                                      </p:to>
                                    </p:set>
                                    <p:anim calcmode="lin" valueType="num">
                                      <p:cBhvr>
                                        <p:cTn id="20" dur="1000" fill="hold"/>
                                        <p:tgtEl>
                                          <p:spTgt spid="46"/>
                                        </p:tgtEl>
                                        <p:attrNameLst>
                                          <p:attrName>ppt_w</p:attrName>
                                        </p:attrNameLst>
                                      </p:cBhvr>
                                      <p:tavLst>
                                        <p:tav tm="0">
                                          <p:val>
                                            <p:strVal val="#ppt_w*0.70"/>
                                          </p:val>
                                        </p:tav>
                                        <p:tav tm="100000">
                                          <p:val>
                                            <p:strVal val="#ppt_w"/>
                                          </p:val>
                                        </p:tav>
                                      </p:tavLst>
                                    </p:anim>
                                    <p:anim calcmode="lin" valueType="num">
                                      <p:cBhvr>
                                        <p:cTn id="21" dur="1000" fill="hold"/>
                                        <p:tgtEl>
                                          <p:spTgt spid="46"/>
                                        </p:tgtEl>
                                        <p:attrNameLst>
                                          <p:attrName>ppt_h</p:attrName>
                                        </p:attrNameLst>
                                      </p:cBhvr>
                                      <p:tavLst>
                                        <p:tav tm="0">
                                          <p:val>
                                            <p:strVal val="#ppt_h"/>
                                          </p:val>
                                        </p:tav>
                                        <p:tav tm="100000">
                                          <p:val>
                                            <p:strVal val="#ppt_h"/>
                                          </p:val>
                                        </p:tav>
                                      </p:tavLst>
                                    </p:anim>
                                    <p:animEffect transition="in" filter="fade">
                                      <p:cBhvr>
                                        <p:cTn id="22" dur="10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1000"/>
                                        <p:tgtEl>
                                          <p:spTgt spid="9"/>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1000"/>
                                        <p:tgtEl>
                                          <p:spTgt spid="11"/>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68"/>
                                        </p:tgtEl>
                                        <p:attrNameLst>
                                          <p:attrName>style.visibility</p:attrName>
                                        </p:attrNameLst>
                                      </p:cBhvr>
                                      <p:to>
                                        <p:strVal val="visible"/>
                                      </p:to>
                                    </p:set>
                                    <p:anim calcmode="lin" valueType="num">
                                      <p:cBhvr>
                                        <p:cTn id="34" dur="1000" fill="hold"/>
                                        <p:tgtEl>
                                          <p:spTgt spid="68"/>
                                        </p:tgtEl>
                                        <p:attrNameLst>
                                          <p:attrName>ppt_w</p:attrName>
                                        </p:attrNameLst>
                                      </p:cBhvr>
                                      <p:tavLst>
                                        <p:tav tm="0">
                                          <p:val>
                                            <p:strVal val="#ppt_w*0.70"/>
                                          </p:val>
                                        </p:tav>
                                        <p:tav tm="100000">
                                          <p:val>
                                            <p:strVal val="#ppt_w"/>
                                          </p:val>
                                        </p:tav>
                                      </p:tavLst>
                                    </p:anim>
                                    <p:anim calcmode="lin" valueType="num">
                                      <p:cBhvr>
                                        <p:cTn id="35" dur="1000" fill="hold"/>
                                        <p:tgtEl>
                                          <p:spTgt spid="68"/>
                                        </p:tgtEl>
                                        <p:attrNameLst>
                                          <p:attrName>ppt_h</p:attrName>
                                        </p:attrNameLst>
                                      </p:cBhvr>
                                      <p:tavLst>
                                        <p:tav tm="0">
                                          <p:val>
                                            <p:strVal val="#ppt_h"/>
                                          </p:val>
                                        </p:tav>
                                        <p:tav tm="100000">
                                          <p:val>
                                            <p:strVal val="#ppt_h"/>
                                          </p:val>
                                        </p:tav>
                                      </p:tavLst>
                                    </p:anim>
                                    <p:animEffect transition="in" filter="fade">
                                      <p:cBhvr>
                                        <p:cTn id="36" dur="1000"/>
                                        <p:tgtEl>
                                          <p:spTgt spid="68"/>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par>
                          <p:cTn id="41" fill="hold">
                            <p:stCondLst>
                              <p:cond delay="2500"/>
                            </p:stCondLst>
                            <p:childTnLst>
                              <p:par>
                                <p:cTn id="42" presetID="55" presetClass="entr" presetSubtype="0" fill="hold" grpId="0" nodeType="afterEffect">
                                  <p:stCondLst>
                                    <p:cond delay="0"/>
                                  </p:stCondLst>
                                  <p:childTnLst>
                                    <p:set>
                                      <p:cBhvr>
                                        <p:cTn id="43" dur="1" fill="hold">
                                          <p:stCondLst>
                                            <p:cond delay="0"/>
                                          </p:stCondLst>
                                        </p:cTn>
                                        <p:tgtEl>
                                          <p:spTgt spid="42"/>
                                        </p:tgtEl>
                                        <p:attrNameLst>
                                          <p:attrName>style.visibility</p:attrName>
                                        </p:attrNameLst>
                                      </p:cBhvr>
                                      <p:to>
                                        <p:strVal val="visible"/>
                                      </p:to>
                                    </p:set>
                                    <p:anim calcmode="lin" valueType="num">
                                      <p:cBhvr>
                                        <p:cTn id="44" dur="1000" fill="hold"/>
                                        <p:tgtEl>
                                          <p:spTgt spid="42"/>
                                        </p:tgtEl>
                                        <p:attrNameLst>
                                          <p:attrName>ppt_w</p:attrName>
                                        </p:attrNameLst>
                                      </p:cBhvr>
                                      <p:tavLst>
                                        <p:tav tm="0">
                                          <p:val>
                                            <p:strVal val="#ppt_w*0.70"/>
                                          </p:val>
                                        </p:tav>
                                        <p:tav tm="100000">
                                          <p:val>
                                            <p:strVal val="#ppt_w"/>
                                          </p:val>
                                        </p:tav>
                                      </p:tavLst>
                                    </p:anim>
                                    <p:anim calcmode="lin" valueType="num">
                                      <p:cBhvr>
                                        <p:cTn id="45" dur="1000" fill="hold"/>
                                        <p:tgtEl>
                                          <p:spTgt spid="42"/>
                                        </p:tgtEl>
                                        <p:attrNameLst>
                                          <p:attrName>ppt_h</p:attrName>
                                        </p:attrNameLst>
                                      </p:cBhvr>
                                      <p:tavLst>
                                        <p:tav tm="0">
                                          <p:val>
                                            <p:strVal val="#ppt_h"/>
                                          </p:val>
                                        </p:tav>
                                        <p:tav tm="100000">
                                          <p:val>
                                            <p:strVal val="#ppt_h"/>
                                          </p:val>
                                        </p:tav>
                                      </p:tavLst>
                                    </p:anim>
                                    <p:animEffect transition="in" filter="fade">
                                      <p:cBhvr>
                                        <p:cTn id="46" dur="1000"/>
                                        <p:tgtEl>
                                          <p:spTgt spid="4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1000"/>
                                        <p:tgtEl>
                                          <p:spTgt spid="13"/>
                                        </p:tgtEl>
                                      </p:cBhvr>
                                    </p:animEffect>
                                  </p:childTnLst>
                                </p:cTn>
                              </p:par>
                            </p:childTnLst>
                          </p:cTn>
                        </p:par>
                        <p:par>
                          <p:cTn id="52" fill="hold">
                            <p:stCondLst>
                              <p:cond delay="1000"/>
                            </p:stCondLst>
                            <p:childTnLst>
                              <p:par>
                                <p:cTn id="53" presetID="22" presetClass="entr" presetSubtype="4" fill="hold"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down)">
                                      <p:cBhvr>
                                        <p:cTn id="55" dur="1000"/>
                                        <p:tgtEl>
                                          <p:spTgt spid="16"/>
                                        </p:tgtEl>
                                      </p:cBhvr>
                                    </p:animEffect>
                                  </p:childTnLst>
                                </p:cTn>
                              </p:par>
                            </p:childTnLst>
                          </p:cTn>
                        </p:par>
                        <p:par>
                          <p:cTn id="56" fill="hold">
                            <p:stCondLst>
                              <p:cond delay="2000"/>
                            </p:stCondLst>
                            <p:childTnLst>
                              <p:par>
                                <p:cTn id="57" presetID="55" presetClass="entr" presetSubtype="0" fill="hold" grpId="0" nodeType="afterEffect">
                                  <p:stCondLst>
                                    <p:cond delay="0"/>
                                  </p:stCondLst>
                                  <p:childTnLst>
                                    <p:set>
                                      <p:cBhvr>
                                        <p:cTn id="58" dur="1" fill="hold">
                                          <p:stCondLst>
                                            <p:cond delay="0"/>
                                          </p:stCondLst>
                                        </p:cTn>
                                        <p:tgtEl>
                                          <p:spTgt spid="74"/>
                                        </p:tgtEl>
                                        <p:attrNameLst>
                                          <p:attrName>style.visibility</p:attrName>
                                        </p:attrNameLst>
                                      </p:cBhvr>
                                      <p:to>
                                        <p:strVal val="visible"/>
                                      </p:to>
                                    </p:set>
                                    <p:anim calcmode="lin" valueType="num">
                                      <p:cBhvr>
                                        <p:cTn id="59" dur="1000" fill="hold"/>
                                        <p:tgtEl>
                                          <p:spTgt spid="74"/>
                                        </p:tgtEl>
                                        <p:attrNameLst>
                                          <p:attrName>ppt_w</p:attrName>
                                        </p:attrNameLst>
                                      </p:cBhvr>
                                      <p:tavLst>
                                        <p:tav tm="0">
                                          <p:val>
                                            <p:strVal val="#ppt_w*0.70"/>
                                          </p:val>
                                        </p:tav>
                                        <p:tav tm="100000">
                                          <p:val>
                                            <p:strVal val="#ppt_w"/>
                                          </p:val>
                                        </p:tav>
                                      </p:tavLst>
                                    </p:anim>
                                    <p:anim calcmode="lin" valueType="num">
                                      <p:cBhvr>
                                        <p:cTn id="60" dur="1000" fill="hold"/>
                                        <p:tgtEl>
                                          <p:spTgt spid="74"/>
                                        </p:tgtEl>
                                        <p:attrNameLst>
                                          <p:attrName>ppt_h</p:attrName>
                                        </p:attrNameLst>
                                      </p:cBhvr>
                                      <p:tavLst>
                                        <p:tav tm="0">
                                          <p:val>
                                            <p:strVal val="#ppt_h"/>
                                          </p:val>
                                        </p:tav>
                                        <p:tav tm="100000">
                                          <p:val>
                                            <p:strVal val="#ppt_h"/>
                                          </p:val>
                                        </p:tav>
                                      </p:tavLst>
                                    </p:anim>
                                    <p:animEffect transition="in" filter="fade">
                                      <p:cBhvr>
                                        <p:cTn id="61" dur="1000"/>
                                        <p:tgtEl>
                                          <p:spTgt spid="74"/>
                                        </p:tgtEl>
                                      </p:cBhvr>
                                    </p:animEffect>
                                  </p:childTnLst>
                                </p:cTn>
                              </p:par>
                            </p:childTnLst>
                          </p:cTn>
                        </p:par>
                        <p:par>
                          <p:cTn id="62" fill="hold">
                            <p:stCondLst>
                              <p:cond delay="3000"/>
                            </p:stCondLst>
                            <p:childTnLst>
                              <p:par>
                                <p:cTn id="63" presetID="55" presetClass="entr" presetSubtype="0" fill="hold" grpId="0" nodeType="afterEffect">
                                  <p:stCondLst>
                                    <p:cond delay="0"/>
                                  </p:stCondLst>
                                  <p:childTnLst>
                                    <p:set>
                                      <p:cBhvr>
                                        <p:cTn id="64" dur="1" fill="hold">
                                          <p:stCondLst>
                                            <p:cond delay="0"/>
                                          </p:stCondLst>
                                        </p:cTn>
                                        <p:tgtEl>
                                          <p:spTgt spid="73"/>
                                        </p:tgtEl>
                                        <p:attrNameLst>
                                          <p:attrName>style.visibility</p:attrName>
                                        </p:attrNameLst>
                                      </p:cBhvr>
                                      <p:to>
                                        <p:strVal val="visible"/>
                                      </p:to>
                                    </p:set>
                                    <p:anim calcmode="lin" valueType="num">
                                      <p:cBhvr>
                                        <p:cTn id="65" dur="1000" fill="hold"/>
                                        <p:tgtEl>
                                          <p:spTgt spid="73"/>
                                        </p:tgtEl>
                                        <p:attrNameLst>
                                          <p:attrName>ppt_w</p:attrName>
                                        </p:attrNameLst>
                                      </p:cBhvr>
                                      <p:tavLst>
                                        <p:tav tm="0">
                                          <p:val>
                                            <p:strVal val="#ppt_w*0.70"/>
                                          </p:val>
                                        </p:tav>
                                        <p:tav tm="100000">
                                          <p:val>
                                            <p:strVal val="#ppt_w"/>
                                          </p:val>
                                        </p:tav>
                                      </p:tavLst>
                                    </p:anim>
                                    <p:anim calcmode="lin" valueType="num">
                                      <p:cBhvr>
                                        <p:cTn id="66" dur="1000" fill="hold"/>
                                        <p:tgtEl>
                                          <p:spTgt spid="73"/>
                                        </p:tgtEl>
                                        <p:attrNameLst>
                                          <p:attrName>ppt_h</p:attrName>
                                        </p:attrNameLst>
                                      </p:cBhvr>
                                      <p:tavLst>
                                        <p:tav tm="0">
                                          <p:val>
                                            <p:strVal val="#ppt_h"/>
                                          </p:val>
                                        </p:tav>
                                        <p:tav tm="100000">
                                          <p:val>
                                            <p:strVal val="#ppt_h"/>
                                          </p:val>
                                        </p:tav>
                                      </p:tavLst>
                                    </p:anim>
                                    <p:animEffect transition="in" filter="fade">
                                      <p:cBhvr>
                                        <p:cTn id="67" dur="1000"/>
                                        <p:tgtEl>
                                          <p:spTgt spid="73"/>
                                        </p:tgtEl>
                                      </p:cBhvr>
                                    </p:animEffect>
                                  </p:childTnLst>
                                </p:cTn>
                              </p:par>
                            </p:childTnLst>
                          </p:cTn>
                        </p:par>
                        <p:par>
                          <p:cTn id="68" fill="hold">
                            <p:stCondLst>
                              <p:cond delay="4000"/>
                            </p:stCondLst>
                            <p:childTnLst>
                              <p:par>
                                <p:cTn id="69" presetID="22" presetClass="entr" presetSubtype="2" fill="hold" nodeType="after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wipe(right)">
                                      <p:cBhvr>
                                        <p:cTn id="71" dur="1000"/>
                                        <p:tgtEl>
                                          <p:spTgt spid="18"/>
                                        </p:tgtEl>
                                      </p:cBhvr>
                                    </p:animEffect>
                                  </p:childTnLst>
                                </p:cTn>
                              </p:par>
                            </p:childTnLst>
                          </p:cTn>
                        </p:par>
                        <p:par>
                          <p:cTn id="72" fill="hold">
                            <p:stCondLst>
                              <p:cond delay="5000"/>
                            </p:stCondLst>
                            <p:childTnLst>
                              <p:par>
                                <p:cTn id="73" presetID="55" presetClass="entr" presetSubtype="0" fill="hold" grpId="0" nodeType="after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p:cTn id="75" dur="1000" fill="hold"/>
                                        <p:tgtEl>
                                          <p:spTgt spid="19"/>
                                        </p:tgtEl>
                                        <p:attrNameLst>
                                          <p:attrName>ppt_w</p:attrName>
                                        </p:attrNameLst>
                                      </p:cBhvr>
                                      <p:tavLst>
                                        <p:tav tm="0">
                                          <p:val>
                                            <p:strVal val="#ppt_w*0.70"/>
                                          </p:val>
                                        </p:tav>
                                        <p:tav tm="100000">
                                          <p:val>
                                            <p:strVal val="#ppt_w"/>
                                          </p:val>
                                        </p:tav>
                                      </p:tavLst>
                                    </p:anim>
                                    <p:anim calcmode="lin" valueType="num">
                                      <p:cBhvr>
                                        <p:cTn id="76" dur="1000" fill="hold"/>
                                        <p:tgtEl>
                                          <p:spTgt spid="19"/>
                                        </p:tgtEl>
                                        <p:attrNameLst>
                                          <p:attrName>ppt_h</p:attrName>
                                        </p:attrNameLst>
                                      </p:cBhvr>
                                      <p:tavLst>
                                        <p:tav tm="0">
                                          <p:val>
                                            <p:strVal val="#ppt_h"/>
                                          </p:val>
                                        </p:tav>
                                        <p:tav tm="100000">
                                          <p:val>
                                            <p:strVal val="#ppt_h"/>
                                          </p:val>
                                        </p:tav>
                                      </p:tavLst>
                                    </p:anim>
                                    <p:animEffect transition="in" filter="fade">
                                      <p:cBhvr>
                                        <p:cTn id="77" dur="1000"/>
                                        <p:tgtEl>
                                          <p:spTgt spid="19"/>
                                        </p:tgtEl>
                                      </p:cBhvr>
                                    </p:animEffect>
                                  </p:childTnLst>
                                </p:cTn>
                              </p:par>
                            </p:childTnLst>
                          </p:cTn>
                        </p:par>
                        <p:par>
                          <p:cTn id="78" fill="hold">
                            <p:stCondLst>
                              <p:cond delay="6000"/>
                            </p:stCondLst>
                            <p:childTnLst>
                              <p:par>
                                <p:cTn id="79" presetID="55" presetClass="entr" presetSubtype="0" fill="hold" grpId="0" nodeType="afterEffect">
                                  <p:stCondLst>
                                    <p:cond delay="0"/>
                                  </p:stCondLst>
                                  <p:childTnLst>
                                    <p:set>
                                      <p:cBhvr>
                                        <p:cTn id="80" dur="1" fill="hold">
                                          <p:stCondLst>
                                            <p:cond delay="0"/>
                                          </p:stCondLst>
                                        </p:cTn>
                                        <p:tgtEl>
                                          <p:spTgt spid="50"/>
                                        </p:tgtEl>
                                        <p:attrNameLst>
                                          <p:attrName>style.visibility</p:attrName>
                                        </p:attrNameLst>
                                      </p:cBhvr>
                                      <p:to>
                                        <p:strVal val="visible"/>
                                      </p:to>
                                    </p:set>
                                    <p:anim calcmode="lin" valueType="num">
                                      <p:cBhvr>
                                        <p:cTn id="81" dur="1000" fill="hold"/>
                                        <p:tgtEl>
                                          <p:spTgt spid="50"/>
                                        </p:tgtEl>
                                        <p:attrNameLst>
                                          <p:attrName>ppt_w</p:attrName>
                                        </p:attrNameLst>
                                      </p:cBhvr>
                                      <p:tavLst>
                                        <p:tav tm="0">
                                          <p:val>
                                            <p:strVal val="#ppt_w*0.70"/>
                                          </p:val>
                                        </p:tav>
                                        <p:tav tm="100000">
                                          <p:val>
                                            <p:strVal val="#ppt_w"/>
                                          </p:val>
                                        </p:tav>
                                      </p:tavLst>
                                    </p:anim>
                                    <p:anim calcmode="lin" valueType="num">
                                      <p:cBhvr>
                                        <p:cTn id="82" dur="1000" fill="hold"/>
                                        <p:tgtEl>
                                          <p:spTgt spid="50"/>
                                        </p:tgtEl>
                                        <p:attrNameLst>
                                          <p:attrName>ppt_h</p:attrName>
                                        </p:attrNameLst>
                                      </p:cBhvr>
                                      <p:tavLst>
                                        <p:tav tm="0">
                                          <p:val>
                                            <p:strVal val="#ppt_h"/>
                                          </p:val>
                                        </p:tav>
                                        <p:tav tm="100000">
                                          <p:val>
                                            <p:strVal val="#ppt_h"/>
                                          </p:val>
                                        </p:tav>
                                      </p:tavLst>
                                    </p:anim>
                                    <p:animEffect transition="in" filter="fade">
                                      <p:cBhvr>
                                        <p:cTn id="83" dur="1000"/>
                                        <p:tgtEl>
                                          <p:spTgt spid="50"/>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wipe(left)">
                                      <p:cBhvr>
                                        <p:cTn id="88" dur="1000"/>
                                        <p:tgtEl>
                                          <p:spTgt spid="22"/>
                                        </p:tgtEl>
                                      </p:cBhvr>
                                    </p:animEffect>
                                  </p:childTnLst>
                                </p:cTn>
                              </p:par>
                            </p:childTnLst>
                          </p:cTn>
                        </p:par>
                        <p:par>
                          <p:cTn id="89" fill="hold">
                            <p:stCondLst>
                              <p:cond delay="1000"/>
                            </p:stCondLst>
                            <p:childTnLst>
                              <p:par>
                                <p:cTn id="90" presetID="22" presetClass="entr" presetSubtype="1" fill="hold" nodeType="after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wipe(up)">
                                      <p:cBhvr>
                                        <p:cTn id="92" dur="1000"/>
                                        <p:tgtEl>
                                          <p:spTgt spid="25"/>
                                        </p:tgtEl>
                                      </p:cBhvr>
                                    </p:animEffect>
                                  </p:childTnLst>
                                </p:cTn>
                              </p:par>
                            </p:childTnLst>
                          </p:cTn>
                        </p:par>
                        <p:par>
                          <p:cTn id="93" fill="hold">
                            <p:stCondLst>
                              <p:cond delay="2000"/>
                            </p:stCondLst>
                            <p:childTnLst>
                              <p:par>
                                <p:cTn id="94" presetID="22" presetClass="entr" presetSubtype="1" fill="hold" nodeType="afterEffect">
                                  <p:stCondLst>
                                    <p:cond delay="0"/>
                                  </p:stCondLst>
                                  <p:childTnLst>
                                    <p:set>
                                      <p:cBhvr>
                                        <p:cTn id="95" dur="1" fill="hold">
                                          <p:stCondLst>
                                            <p:cond delay="0"/>
                                          </p:stCondLst>
                                        </p:cTn>
                                        <p:tgtEl>
                                          <p:spTgt spid="90"/>
                                        </p:tgtEl>
                                        <p:attrNameLst>
                                          <p:attrName>style.visibility</p:attrName>
                                        </p:attrNameLst>
                                      </p:cBhvr>
                                      <p:to>
                                        <p:strVal val="visible"/>
                                      </p:to>
                                    </p:set>
                                    <p:animEffect transition="in" filter="wipe(up)">
                                      <p:cBhvr>
                                        <p:cTn id="96" dur="1000"/>
                                        <p:tgtEl>
                                          <p:spTgt spid="90"/>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nodeType="clickEffect">
                                  <p:stCondLst>
                                    <p:cond delay="0"/>
                                  </p:stCondLst>
                                  <p:childTnLst>
                                    <p:set>
                                      <p:cBhvr>
                                        <p:cTn id="100" dur="1" fill="hold">
                                          <p:stCondLst>
                                            <p:cond delay="0"/>
                                          </p:stCondLst>
                                        </p:cTn>
                                        <p:tgtEl>
                                          <p:spTgt spid="43"/>
                                        </p:tgtEl>
                                        <p:attrNameLst>
                                          <p:attrName>style.visibility</p:attrName>
                                        </p:attrNameLst>
                                      </p:cBhvr>
                                      <p:to>
                                        <p:strVal val="visible"/>
                                      </p:to>
                                    </p:set>
                                    <p:animEffect transition="in" filter="wipe(down)">
                                      <p:cBhvr>
                                        <p:cTn id="101" dur="1000"/>
                                        <p:tgtEl>
                                          <p:spTgt spid="43"/>
                                        </p:tgtEl>
                                      </p:cBhvr>
                                    </p:animEffect>
                                  </p:childTnLst>
                                </p:cTn>
                              </p:par>
                            </p:childTnLst>
                          </p:cTn>
                        </p:par>
                        <p:par>
                          <p:cTn id="102" fill="hold">
                            <p:stCondLst>
                              <p:cond delay="1000"/>
                            </p:stCondLst>
                            <p:childTnLst>
                              <p:par>
                                <p:cTn id="103" presetID="22" presetClass="entr" presetSubtype="8" fill="hold" nodeType="afterEffect">
                                  <p:stCondLst>
                                    <p:cond delay="0"/>
                                  </p:stCondLst>
                                  <p:childTnLst>
                                    <p:set>
                                      <p:cBhvr>
                                        <p:cTn id="104" dur="1" fill="hold">
                                          <p:stCondLst>
                                            <p:cond delay="0"/>
                                          </p:stCondLst>
                                        </p:cTn>
                                        <p:tgtEl>
                                          <p:spTgt spid="45"/>
                                        </p:tgtEl>
                                        <p:attrNameLst>
                                          <p:attrName>style.visibility</p:attrName>
                                        </p:attrNameLst>
                                      </p:cBhvr>
                                      <p:to>
                                        <p:strVal val="visible"/>
                                      </p:to>
                                    </p:set>
                                    <p:animEffect transition="in" filter="wipe(left)">
                                      <p:cBhvr>
                                        <p:cTn id="105" dur="1000"/>
                                        <p:tgtEl>
                                          <p:spTgt spid="45"/>
                                        </p:tgtEl>
                                      </p:cBhvr>
                                    </p:animEffect>
                                  </p:childTnLst>
                                </p:cTn>
                              </p:par>
                            </p:childTnLst>
                          </p:cTn>
                        </p:par>
                        <p:par>
                          <p:cTn id="106" fill="hold">
                            <p:stCondLst>
                              <p:cond delay="2000"/>
                            </p:stCondLst>
                            <p:childTnLst>
                              <p:par>
                                <p:cTn id="107" presetID="22" presetClass="entr" presetSubtype="4" fill="hold" nodeType="afterEffect">
                                  <p:stCondLst>
                                    <p:cond delay="0"/>
                                  </p:stCondLst>
                                  <p:childTnLst>
                                    <p:set>
                                      <p:cBhvr>
                                        <p:cTn id="108" dur="1" fill="hold">
                                          <p:stCondLst>
                                            <p:cond delay="0"/>
                                          </p:stCondLst>
                                        </p:cTn>
                                        <p:tgtEl>
                                          <p:spTgt spid="47"/>
                                        </p:tgtEl>
                                        <p:attrNameLst>
                                          <p:attrName>style.visibility</p:attrName>
                                        </p:attrNameLst>
                                      </p:cBhvr>
                                      <p:to>
                                        <p:strVal val="visible"/>
                                      </p:to>
                                    </p:set>
                                    <p:animEffect transition="in" filter="wipe(down)">
                                      <p:cBhvr>
                                        <p:cTn id="109" dur="1000"/>
                                        <p:tgtEl>
                                          <p:spTgt spid="47"/>
                                        </p:tgtEl>
                                      </p:cBhvr>
                                    </p:animEffect>
                                  </p:childTnLst>
                                </p:cTn>
                              </p:par>
                            </p:childTnLst>
                          </p:cTn>
                        </p:par>
                        <p:par>
                          <p:cTn id="110" fill="hold">
                            <p:stCondLst>
                              <p:cond delay="3000"/>
                            </p:stCondLst>
                            <p:childTnLst>
                              <p:par>
                                <p:cTn id="111" presetID="22" presetClass="entr" presetSubtype="8" fill="hold" nodeType="afterEffect">
                                  <p:stCondLst>
                                    <p:cond delay="0"/>
                                  </p:stCondLst>
                                  <p:childTnLst>
                                    <p:set>
                                      <p:cBhvr>
                                        <p:cTn id="112" dur="1" fill="hold">
                                          <p:stCondLst>
                                            <p:cond delay="0"/>
                                          </p:stCondLst>
                                        </p:cTn>
                                        <p:tgtEl>
                                          <p:spTgt spid="49"/>
                                        </p:tgtEl>
                                        <p:attrNameLst>
                                          <p:attrName>style.visibility</p:attrName>
                                        </p:attrNameLst>
                                      </p:cBhvr>
                                      <p:to>
                                        <p:strVal val="visible"/>
                                      </p:to>
                                    </p:set>
                                    <p:animEffect transition="in" filter="wipe(left)">
                                      <p:cBhvr>
                                        <p:cTn id="113" dur="1000"/>
                                        <p:tgtEl>
                                          <p:spTgt spid="49"/>
                                        </p:tgtEl>
                                      </p:cBhvr>
                                    </p:animEffect>
                                  </p:childTnLst>
                                </p:cTn>
                              </p:par>
                            </p:childTnLst>
                          </p:cTn>
                        </p:par>
                        <p:par>
                          <p:cTn id="114" fill="hold">
                            <p:stCondLst>
                              <p:cond delay="4000"/>
                            </p:stCondLst>
                            <p:childTnLst>
                              <p:par>
                                <p:cTn id="115" presetID="22" presetClass="entr" presetSubtype="4" fill="hold" nodeType="afterEffect">
                                  <p:stCondLst>
                                    <p:cond delay="0"/>
                                  </p:stCondLst>
                                  <p:childTnLst>
                                    <p:set>
                                      <p:cBhvr>
                                        <p:cTn id="116" dur="1" fill="hold">
                                          <p:stCondLst>
                                            <p:cond delay="0"/>
                                          </p:stCondLst>
                                        </p:cTn>
                                        <p:tgtEl>
                                          <p:spTgt spid="51"/>
                                        </p:tgtEl>
                                        <p:attrNameLst>
                                          <p:attrName>style.visibility</p:attrName>
                                        </p:attrNameLst>
                                      </p:cBhvr>
                                      <p:to>
                                        <p:strVal val="visible"/>
                                      </p:to>
                                    </p:set>
                                    <p:animEffect transition="in" filter="wipe(down)">
                                      <p:cBhvr>
                                        <p:cTn id="117" dur="500"/>
                                        <p:tgtEl>
                                          <p:spTgt spid="51"/>
                                        </p:tgtEl>
                                      </p:cBhvr>
                                    </p:animEffect>
                                  </p:childTnLst>
                                </p:cTn>
                              </p:par>
                            </p:childTnLst>
                          </p:cTn>
                        </p:par>
                        <p:par>
                          <p:cTn id="118" fill="hold">
                            <p:stCondLst>
                              <p:cond delay="4500"/>
                            </p:stCondLst>
                            <p:childTnLst>
                              <p:par>
                                <p:cTn id="119" presetID="22" presetClass="entr" presetSubtype="8" fill="hold" nodeType="afterEffect">
                                  <p:stCondLst>
                                    <p:cond delay="0"/>
                                  </p:stCondLst>
                                  <p:childTnLst>
                                    <p:set>
                                      <p:cBhvr>
                                        <p:cTn id="120" dur="1" fill="hold">
                                          <p:stCondLst>
                                            <p:cond delay="0"/>
                                          </p:stCondLst>
                                        </p:cTn>
                                        <p:tgtEl>
                                          <p:spTgt spid="54"/>
                                        </p:tgtEl>
                                        <p:attrNameLst>
                                          <p:attrName>style.visibility</p:attrName>
                                        </p:attrNameLst>
                                      </p:cBhvr>
                                      <p:to>
                                        <p:strVal val="visible"/>
                                      </p:to>
                                    </p:set>
                                    <p:animEffect transition="in" filter="wipe(left)">
                                      <p:cBhvr>
                                        <p:cTn id="121" dur="1000"/>
                                        <p:tgtEl>
                                          <p:spTgt spid="54"/>
                                        </p:tgtEl>
                                      </p:cBhvr>
                                    </p:animEffect>
                                  </p:childTnLst>
                                </p:cTn>
                              </p:par>
                            </p:childTnLst>
                          </p:cTn>
                        </p:par>
                        <p:par>
                          <p:cTn id="122" fill="hold">
                            <p:stCondLst>
                              <p:cond delay="5500"/>
                            </p:stCondLst>
                            <p:childTnLst>
                              <p:par>
                                <p:cTn id="123" presetID="22" presetClass="entr" presetSubtype="1" fill="hold" nodeType="afterEffect">
                                  <p:stCondLst>
                                    <p:cond delay="0"/>
                                  </p:stCondLst>
                                  <p:childTnLst>
                                    <p:set>
                                      <p:cBhvr>
                                        <p:cTn id="124" dur="1" fill="hold">
                                          <p:stCondLst>
                                            <p:cond delay="0"/>
                                          </p:stCondLst>
                                        </p:cTn>
                                        <p:tgtEl>
                                          <p:spTgt spid="56"/>
                                        </p:tgtEl>
                                        <p:attrNameLst>
                                          <p:attrName>style.visibility</p:attrName>
                                        </p:attrNameLst>
                                      </p:cBhvr>
                                      <p:to>
                                        <p:strVal val="visible"/>
                                      </p:to>
                                    </p:set>
                                    <p:animEffect transition="in" filter="wipe(up)">
                                      <p:cBhvr>
                                        <p:cTn id="125" dur="500"/>
                                        <p:tgtEl>
                                          <p:spTgt spid="56"/>
                                        </p:tgtEl>
                                      </p:cBhvr>
                                    </p:animEffect>
                                  </p:childTnLst>
                                </p:cTn>
                              </p:par>
                            </p:childTnLst>
                          </p:cTn>
                        </p:par>
                        <p:par>
                          <p:cTn id="126" fill="hold">
                            <p:stCondLst>
                              <p:cond delay="6000"/>
                            </p:stCondLst>
                            <p:childTnLst>
                              <p:par>
                                <p:cTn id="127" presetID="22" presetClass="entr" presetSubtype="2" fill="hold" nodeType="afterEffect">
                                  <p:stCondLst>
                                    <p:cond delay="0"/>
                                  </p:stCondLst>
                                  <p:childTnLst>
                                    <p:set>
                                      <p:cBhvr>
                                        <p:cTn id="128" dur="1" fill="hold">
                                          <p:stCondLst>
                                            <p:cond delay="0"/>
                                          </p:stCondLst>
                                        </p:cTn>
                                        <p:tgtEl>
                                          <p:spTgt spid="58"/>
                                        </p:tgtEl>
                                        <p:attrNameLst>
                                          <p:attrName>style.visibility</p:attrName>
                                        </p:attrNameLst>
                                      </p:cBhvr>
                                      <p:to>
                                        <p:strVal val="visible"/>
                                      </p:to>
                                    </p:set>
                                    <p:animEffect transition="in" filter="wipe(right)">
                                      <p:cBhvr>
                                        <p:cTn id="129" dur="1000"/>
                                        <p:tgtEl>
                                          <p:spTgt spid="58"/>
                                        </p:tgtEl>
                                      </p:cBhvr>
                                    </p:animEffect>
                                  </p:childTnLst>
                                </p:cTn>
                              </p:par>
                            </p:childTnLst>
                          </p:cTn>
                        </p:par>
                        <p:par>
                          <p:cTn id="130" fill="hold">
                            <p:stCondLst>
                              <p:cond delay="7000"/>
                            </p:stCondLst>
                            <p:childTnLst>
                              <p:par>
                                <p:cTn id="131" presetID="55" presetClass="entr" presetSubtype="0" fill="hold" grpId="0" nodeType="afterEffect">
                                  <p:stCondLst>
                                    <p:cond delay="0"/>
                                  </p:stCondLst>
                                  <p:childTnLst>
                                    <p:set>
                                      <p:cBhvr>
                                        <p:cTn id="132" dur="1" fill="hold">
                                          <p:stCondLst>
                                            <p:cond delay="0"/>
                                          </p:stCondLst>
                                        </p:cTn>
                                        <p:tgtEl>
                                          <p:spTgt spid="44"/>
                                        </p:tgtEl>
                                        <p:attrNameLst>
                                          <p:attrName>style.visibility</p:attrName>
                                        </p:attrNameLst>
                                      </p:cBhvr>
                                      <p:to>
                                        <p:strVal val="visible"/>
                                      </p:to>
                                    </p:set>
                                    <p:anim calcmode="lin" valueType="num">
                                      <p:cBhvr>
                                        <p:cTn id="133" dur="1000" fill="hold"/>
                                        <p:tgtEl>
                                          <p:spTgt spid="44"/>
                                        </p:tgtEl>
                                        <p:attrNameLst>
                                          <p:attrName>ppt_w</p:attrName>
                                        </p:attrNameLst>
                                      </p:cBhvr>
                                      <p:tavLst>
                                        <p:tav tm="0">
                                          <p:val>
                                            <p:strVal val="#ppt_w*0.70"/>
                                          </p:val>
                                        </p:tav>
                                        <p:tav tm="100000">
                                          <p:val>
                                            <p:strVal val="#ppt_w"/>
                                          </p:val>
                                        </p:tav>
                                      </p:tavLst>
                                    </p:anim>
                                    <p:anim calcmode="lin" valueType="num">
                                      <p:cBhvr>
                                        <p:cTn id="134" dur="1000" fill="hold"/>
                                        <p:tgtEl>
                                          <p:spTgt spid="44"/>
                                        </p:tgtEl>
                                        <p:attrNameLst>
                                          <p:attrName>ppt_h</p:attrName>
                                        </p:attrNameLst>
                                      </p:cBhvr>
                                      <p:tavLst>
                                        <p:tav tm="0">
                                          <p:val>
                                            <p:strVal val="#ppt_h"/>
                                          </p:val>
                                        </p:tav>
                                        <p:tav tm="100000">
                                          <p:val>
                                            <p:strVal val="#ppt_h"/>
                                          </p:val>
                                        </p:tav>
                                      </p:tavLst>
                                    </p:anim>
                                    <p:animEffect transition="in" filter="fade">
                                      <p:cBhvr>
                                        <p:cTn id="135" dur="1000"/>
                                        <p:tgtEl>
                                          <p:spTgt spid="44"/>
                                        </p:tgtEl>
                                      </p:cBhvr>
                                    </p:animEffect>
                                  </p:childTnLst>
                                </p:cTn>
                              </p:par>
                            </p:childTnLst>
                          </p:cTn>
                        </p:par>
                      </p:childTnLst>
                    </p:cTn>
                  </p:par>
                  <p:par>
                    <p:cTn id="136" fill="hold">
                      <p:stCondLst>
                        <p:cond delay="indefinite"/>
                      </p:stCondLst>
                      <p:childTnLst>
                        <p:par>
                          <p:cTn id="137" fill="hold">
                            <p:stCondLst>
                              <p:cond delay="0"/>
                            </p:stCondLst>
                            <p:childTnLst>
                              <p:par>
                                <p:cTn id="138" presetID="55" presetClass="entr" presetSubtype="0" fill="hold" grpId="0" nodeType="clickEffect">
                                  <p:stCondLst>
                                    <p:cond delay="0"/>
                                  </p:stCondLst>
                                  <p:childTnLst>
                                    <p:set>
                                      <p:cBhvr>
                                        <p:cTn id="139" dur="1" fill="hold">
                                          <p:stCondLst>
                                            <p:cond delay="0"/>
                                          </p:stCondLst>
                                        </p:cTn>
                                        <p:tgtEl>
                                          <p:spTgt spid="66"/>
                                        </p:tgtEl>
                                        <p:attrNameLst>
                                          <p:attrName>style.visibility</p:attrName>
                                        </p:attrNameLst>
                                      </p:cBhvr>
                                      <p:to>
                                        <p:strVal val="visible"/>
                                      </p:to>
                                    </p:set>
                                    <p:anim calcmode="lin" valueType="num">
                                      <p:cBhvr>
                                        <p:cTn id="140" dur="1000" fill="hold"/>
                                        <p:tgtEl>
                                          <p:spTgt spid="66"/>
                                        </p:tgtEl>
                                        <p:attrNameLst>
                                          <p:attrName>ppt_w</p:attrName>
                                        </p:attrNameLst>
                                      </p:cBhvr>
                                      <p:tavLst>
                                        <p:tav tm="0">
                                          <p:val>
                                            <p:strVal val="#ppt_w*0.70"/>
                                          </p:val>
                                        </p:tav>
                                        <p:tav tm="100000">
                                          <p:val>
                                            <p:strVal val="#ppt_w"/>
                                          </p:val>
                                        </p:tav>
                                      </p:tavLst>
                                    </p:anim>
                                    <p:anim calcmode="lin" valueType="num">
                                      <p:cBhvr>
                                        <p:cTn id="141" dur="1000" fill="hold"/>
                                        <p:tgtEl>
                                          <p:spTgt spid="66"/>
                                        </p:tgtEl>
                                        <p:attrNameLst>
                                          <p:attrName>ppt_h</p:attrName>
                                        </p:attrNameLst>
                                      </p:cBhvr>
                                      <p:tavLst>
                                        <p:tav tm="0">
                                          <p:val>
                                            <p:strVal val="#ppt_h"/>
                                          </p:val>
                                        </p:tav>
                                        <p:tav tm="100000">
                                          <p:val>
                                            <p:strVal val="#ppt_h"/>
                                          </p:val>
                                        </p:tav>
                                      </p:tavLst>
                                    </p:anim>
                                    <p:animEffect transition="in" filter="fade">
                                      <p:cBhvr>
                                        <p:cTn id="142" dur="1000"/>
                                        <p:tgtEl>
                                          <p:spTgt spid="66"/>
                                        </p:tgtEl>
                                      </p:cBhvr>
                                    </p:animEffect>
                                  </p:childTnLst>
                                </p:cTn>
                              </p:par>
                            </p:childTnLst>
                          </p:cTn>
                        </p:par>
                        <p:par>
                          <p:cTn id="143" fill="hold">
                            <p:stCondLst>
                              <p:cond delay="1000"/>
                            </p:stCondLst>
                            <p:childTnLst>
                              <p:par>
                                <p:cTn id="144" presetID="55" presetClass="entr" presetSubtype="0" fill="hold" grpId="0" nodeType="afterEffect">
                                  <p:stCondLst>
                                    <p:cond delay="0"/>
                                  </p:stCondLst>
                                  <p:childTnLst>
                                    <p:set>
                                      <p:cBhvr>
                                        <p:cTn id="145" dur="1" fill="hold">
                                          <p:stCondLst>
                                            <p:cond delay="0"/>
                                          </p:stCondLst>
                                        </p:cTn>
                                        <p:tgtEl>
                                          <p:spTgt spid="41"/>
                                        </p:tgtEl>
                                        <p:attrNameLst>
                                          <p:attrName>style.visibility</p:attrName>
                                        </p:attrNameLst>
                                      </p:cBhvr>
                                      <p:to>
                                        <p:strVal val="visible"/>
                                      </p:to>
                                    </p:set>
                                    <p:anim calcmode="lin" valueType="num">
                                      <p:cBhvr>
                                        <p:cTn id="146" dur="1000" fill="hold"/>
                                        <p:tgtEl>
                                          <p:spTgt spid="41"/>
                                        </p:tgtEl>
                                        <p:attrNameLst>
                                          <p:attrName>ppt_w</p:attrName>
                                        </p:attrNameLst>
                                      </p:cBhvr>
                                      <p:tavLst>
                                        <p:tav tm="0">
                                          <p:val>
                                            <p:strVal val="#ppt_w*0.70"/>
                                          </p:val>
                                        </p:tav>
                                        <p:tav tm="100000">
                                          <p:val>
                                            <p:strVal val="#ppt_w"/>
                                          </p:val>
                                        </p:tav>
                                      </p:tavLst>
                                    </p:anim>
                                    <p:anim calcmode="lin" valueType="num">
                                      <p:cBhvr>
                                        <p:cTn id="147" dur="1000" fill="hold"/>
                                        <p:tgtEl>
                                          <p:spTgt spid="41"/>
                                        </p:tgtEl>
                                        <p:attrNameLst>
                                          <p:attrName>ppt_h</p:attrName>
                                        </p:attrNameLst>
                                      </p:cBhvr>
                                      <p:tavLst>
                                        <p:tav tm="0">
                                          <p:val>
                                            <p:strVal val="#ppt_h"/>
                                          </p:val>
                                        </p:tav>
                                        <p:tav tm="100000">
                                          <p:val>
                                            <p:strVal val="#ppt_h"/>
                                          </p:val>
                                        </p:tav>
                                      </p:tavLst>
                                    </p:anim>
                                    <p:animEffect transition="in" filter="fade">
                                      <p:cBhvr>
                                        <p:cTn id="148" dur="1000"/>
                                        <p:tgtEl>
                                          <p:spTgt spid="41"/>
                                        </p:tgtEl>
                                      </p:cBhvr>
                                    </p:animEffect>
                                  </p:childTnLst>
                                </p:cTn>
                              </p:par>
                            </p:childTnLst>
                          </p:cTn>
                        </p:par>
                      </p:childTnLst>
                    </p:cTn>
                  </p:par>
                  <p:par>
                    <p:cTn id="149" fill="hold">
                      <p:stCondLst>
                        <p:cond delay="indefinite"/>
                      </p:stCondLst>
                      <p:childTnLst>
                        <p:par>
                          <p:cTn id="150" fill="hold">
                            <p:stCondLst>
                              <p:cond delay="0"/>
                            </p:stCondLst>
                            <p:childTnLst>
                              <p:par>
                                <p:cTn id="151" presetID="22" presetClass="entr" presetSubtype="2" fill="hold" nodeType="clickEffect">
                                  <p:stCondLst>
                                    <p:cond delay="0"/>
                                  </p:stCondLst>
                                  <p:childTnLst>
                                    <p:set>
                                      <p:cBhvr>
                                        <p:cTn id="152" dur="1" fill="hold">
                                          <p:stCondLst>
                                            <p:cond delay="0"/>
                                          </p:stCondLst>
                                        </p:cTn>
                                        <p:tgtEl>
                                          <p:spTgt spid="60"/>
                                        </p:tgtEl>
                                        <p:attrNameLst>
                                          <p:attrName>style.visibility</p:attrName>
                                        </p:attrNameLst>
                                      </p:cBhvr>
                                      <p:to>
                                        <p:strVal val="visible"/>
                                      </p:to>
                                    </p:set>
                                    <p:animEffect transition="in" filter="wipe(right)">
                                      <p:cBhvr>
                                        <p:cTn id="153" dur="500"/>
                                        <p:tgtEl>
                                          <p:spTgt spid="60"/>
                                        </p:tgtEl>
                                      </p:cBhvr>
                                    </p:animEffect>
                                  </p:childTnLst>
                                </p:cTn>
                              </p:par>
                            </p:childTnLst>
                          </p:cTn>
                        </p:par>
                        <p:par>
                          <p:cTn id="154" fill="hold">
                            <p:stCondLst>
                              <p:cond delay="500"/>
                            </p:stCondLst>
                            <p:childTnLst>
                              <p:par>
                                <p:cTn id="155" presetID="22" presetClass="entr" presetSubtype="1" fill="hold" nodeType="afterEffect">
                                  <p:stCondLst>
                                    <p:cond delay="0"/>
                                  </p:stCondLst>
                                  <p:childTnLst>
                                    <p:set>
                                      <p:cBhvr>
                                        <p:cTn id="156" dur="1" fill="hold">
                                          <p:stCondLst>
                                            <p:cond delay="0"/>
                                          </p:stCondLst>
                                        </p:cTn>
                                        <p:tgtEl>
                                          <p:spTgt spid="63"/>
                                        </p:tgtEl>
                                        <p:attrNameLst>
                                          <p:attrName>style.visibility</p:attrName>
                                        </p:attrNameLst>
                                      </p:cBhvr>
                                      <p:to>
                                        <p:strVal val="visible"/>
                                      </p:to>
                                    </p:set>
                                    <p:animEffect transition="in" filter="wipe(up)">
                                      <p:cBhvr>
                                        <p:cTn id="157" dur="500"/>
                                        <p:tgtEl>
                                          <p:spTgt spid="63"/>
                                        </p:tgtEl>
                                      </p:cBhvr>
                                    </p:animEffect>
                                  </p:childTnLst>
                                </p:cTn>
                              </p:par>
                            </p:childTnLst>
                          </p:cTn>
                        </p:par>
                        <p:par>
                          <p:cTn id="158" fill="hold">
                            <p:stCondLst>
                              <p:cond delay="1000"/>
                            </p:stCondLst>
                            <p:childTnLst>
                              <p:par>
                                <p:cTn id="159" presetID="22" presetClass="entr" presetSubtype="8" fill="hold" nodeType="afterEffect">
                                  <p:stCondLst>
                                    <p:cond delay="0"/>
                                  </p:stCondLst>
                                  <p:childTnLst>
                                    <p:set>
                                      <p:cBhvr>
                                        <p:cTn id="160" dur="1" fill="hold">
                                          <p:stCondLst>
                                            <p:cond delay="0"/>
                                          </p:stCondLst>
                                        </p:cTn>
                                        <p:tgtEl>
                                          <p:spTgt spid="67"/>
                                        </p:tgtEl>
                                        <p:attrNameLst>
                                          <p:attrName>style.visibility</p:attrName>
                                        </p:attrNameLst>
                                      </p:cBhvr>
                                      <p:to>
                                        <p:strVal val="visible"/>
                                      </p:to>
                                    </p:set>
                                    <p:animEffect transition="in" filter="wipe(left)">
                                      <p:cBhvr>
                                        <p:cTn id="161" dur="1000"/>
                                        <p:tgtEl>
                                          <p:spTgt spid="67"/>
                                        </p:tgtEl>
                                      </p:cBhvr>
                                    </p:animEffect>
                                  </p:childTnLst>
                                </p:cTn>
                              </p:par>
                            </p:childTnLst>
                          </p:cTn>
                        </p:par>
                        <p:par>
                          <p:cTn id="162" fill="hold">
                            <p:stCondLst>
                              <p:cond delay="2000"/>
                            </p:stCondLst>
                            <p:childTnLst>
                              <p:par>
                                <p:cTn id="163" presetID="55" presetClass="entr" presetSubtype="0" fill="hold" grpId="0" nodeType="afterEffect">
                                  <p:stCondLst>
                                    <p:cond delay="0"/>
                                  </p:stCondLst>
                                  <p:childTnLst>
                                    <p:set>
                                      <p:cBhvr>
                                        <p:cTn id="164" dur="1" fill="hold">
                                          <p:stCondLst>
                                            <p:cond delay="0"/>
                                          </p:stCondLst>
                                        </p:cTn>
                                        <p:tgtEl>
                                          <p:spTgt spid="65"/>
                                        </p:tgtEl>
                                        <p:attrNameLst>
                                          <p:attrName>style.visibility</p:attrName>
                                        </p:attrNameLst>
                                      </p:cBhvr>
                                      <p:to>
                                        <p:strVal val="visible"/>
                                      </p:to>
                                    </p:set>
                                    <p:anim calcmode="lin" valueType="num">
                                      <p:cBhvr>
                                        <p:cTn id="165" dur="1000" fill="hold"/>
                                        <p:tgtEl>
                                          <p:spTgt spid="65"/>
                                        </p:tgtEl>
                                        <p:attrNameLst>
                                          <p:attrName>ppt_w</p:attrName>
                                        </p:attrNameLst>
                                      </p:cBhvr>
                                      <p:tavLst>
                                        <p:tav tm="0">
                                          <p:val>
                                            <p:strVal val="#ppt_w*0.70"/>
                                          </p:val>
                                        </p:tav>
                                        <p:tav tm="100000">
                                          <p:val>
                                            <p:strVal val="#ppt_w"/>
                                          </p:val>
                                        </p:tav>
                                      </p:tavLst>
                                    </p:anim>
                                    <p:anim calcmode="lin" valueType="num">
                                      <p:cBhvr>
                                        <p:cTn id="166" dur="1000" fill="hold"/>
                                        <p:tgtEl>
                                          <p:spTgt spid="65"/>
                                        </p:tgtEl>
                                        <p:attrNameLst>
                                          <p:attrName>ppt_h</p:attrName>
                                        </p:attrNameLst>
                                      </p:cBhvr>
                                      <p:tavLst>
                                        <p:tav tm="0">
                                          <p:val>
                                            <p:strVal val="#ppt_h"/>
                                          </p:val>
                                        </p:tav>
                                        <p:tav tm="100000">
                                          <p:val>
                                            <p:strVal val="#ppt_h"/>
                                          </p:val>
                                        </p:tav>
                                      </p:tavLst>
                                    </p:anim>
                                    <p:animEffect transition="in" filter="fade">
                                      <p:cBhvr>
                                        <p:cTn id="167" dur="1000"/>
                                        <p:tgtEl>
                                          <p:spTgt spid="65"/>
                                        </p:tgtEl>
                                      </p:cBhvr>
                                    </p:animEffect>
                                  </p:childTnLst>
                                </p:cTn>
                              </p:par>
                            </p:childTnLst>
                          </p:cTn>
                        </p:par>
                        <p:par>
                          <p:cTn id="168" fill="hold">
                            <p:stCondLst>
                              <p:cond delay="3000"/>
                            </p:stCondLst>
                            <p:childTnLst>
                              <p:par>
                                <p:cTn id="169" presetID="55" presetClass="entr" presetSubtype="0" fill="hold" grpId="0" nodeType="afterEffect">
                                  <p:stCondLst>
                                    <p:cond delay="0"/>
                                  </p:stCondLst>
                                  <p:childTnLst>
                                    <p:set>
                                      <p:cBhvr>
                                        <p:cTn id="170" dur="1" fill="hold">
                                          <p:stCondLst>
                                            <p:cond delay="0"/>
                                          </p:stCondLst>
                                        </p:cTn>
                                        <p:tgtEl>
                                          <p:spTgt spid="48"/>
                                        </p:tgtEl>
                                        <p:attrNameLst>
                                          <p:attrName>style.visibility</p:attrName>
                                        </p:attrNameLst>
                                      </p:cBhvr>
                                      <p:to>
                                        <p:strVal val="visible"/>
                                      </p:to>
                                    </p:set>
                                    <p:anim calcmode="lin" valueType="num">
                                      <p:cBhvr>
                                        <p:cTn id="171" dur="1000" fill="hold"/>
                                        <p:tgtEl>
                                          <p:spTgt spid="48"/>
                                        </p:tgtEl>
                                        <p:attrNameLst>
                                          <p:attrName>ppt_w</p:attrName>
                                        </p:attrNameLst>
                                      </p:cBhvr>
                                      <p:tavLst>
                                        <p:tav tm="0">
                                          <p:val>
                                            <p:strVal val="#ppt_w*0.70"/>
                                          </p:val>
                                        </p:tav>
                                        <p:tav tm="100000">
                                          <p:val>
                                            <p:strVal val="#ppt_w"/>
                                          </p:val>
                                        </p:tav>
                                      </p:tavLst>
                                    </p:anim>
                                    <p:anim calcmode="lin" valueType="num">
                                      <p:cBhvr>
                                        <p:cTn id="172" dur="1000" fill="hold"/>
                                        <p:tgtEl>
                                          <p:spTgt spid="48"/>
                                        </p:tgtEl>
                                        <p:attrNameLst>
                                          <p:attrName>ppt_h</p:attrName>
                                        </p:attrNameLst>
                                      </p:cBhvr>
                                      <p:tavLst>
                                        <p:tav tm="0">
                                          <p:val>
                                            <p:strVal val="#ppt_h"/>
                                          </p:val>
                                        </p:tav>
                                        <p:tav tm="100000">
                                          <p:val>
                                            <p:strVal val="#ppt_h"/>
                                          </p:val>
                                        </p:tav>
                                      </p:tavLst>
                                    </p:anim>
                                    <p:animEffect transition="in" filter="fade">
                                      <p:cBhvr>
                                        <p:cTn id="173" dur="1000"/>
                                        <p:tgtEl>
                                          <p:spTgt spid="48"/>
                                        </p:tgtEl>
                                      </p:cBhvr>
                                    </p:animEffect>
                                  </p:childTnLst>
                                </p:cTn>
                              </p:par>
                            </p:childTnLst>
                          </p:cTn>
                        </p:par>
                      </p:childTnLst>
                    </p:cTn>
                  </p:par>
                  <p:par>
                    <p:cTn id="174" fill="hold">
                      <p:stCondLst>
                        <p:cond delay="indefinite"/>
                      </p:stCondLst>
                      <p:childTnLst>
                        <p:par>
                          <p:cTn id="175" fill="hold">
                            <p:stCondLst>
                              <p:cond delay="0"/>
                            </p:stCondLst>
                            <p:childTnLst>
                              <p:par>
                                <p:cTn id="176" presetID="22" presetClass="entr" presetSubtype="2" fill="hold" nodeType="clickEffect">
                                  <p:stCondLst>
                                    <p:cond delay="0"/>
                                  </p:stCondLst>
                                  <p:childTnLst>
                                    <p:set>
                                      <p:cBhvr>
                                        <p:cTn id="177" dur="1" fill="hold">
                                          <p:stCondLst>
                                            <p:cond delay="0"/>
                                          </p:stCondLst>
                                        </p:cTn>
                                        <p:tgtEl>
                                          <p:spTgt spid="70"/>
                                        </p:tgtEl>
                                        <p:attrNameLst>
                                          <p:attrName>style.visibility</p:attrName>
                                        </p:attrNameLst>
                                      </p:cBhvr>
                                      <p:to>
                                        <p:strVal val="visible"/>
                                      </p:to>
                                    </p:set>
                                    <p:animEffect transition="in" filter="wipe(right)">
                                      <p:cBhvr>
                                        <p:cTn id="178" dur="1000"/>
                                        <p:tgtEl>
                                          <p:spTgt spid="70"/>
                                        </p:tgtEl>
                                      </p:cBhvr>
                                    </p:animEffect>
                                  </p:childTnLst>
                                </p:cTn>
                              </p:par>
                            </p:childTnLst>
                          </p:cTn>
                        </p:par>
                        <p:par>
                          <p:cTn id="179" fill="hold">
                            <p:stCondLst>
                              <p:cond delay="1000"/>
                            </p:stCondLst>
                            <p:childTnLst>
                              <p:par>
                                <p:cTn id="180" presetID="22" presetClass="entr" presetSubtype="4" fill="hold" nodeType="afterEffect">
                                  <p:stCondLst>
                                    <p:cond delay="0"/>
                                  </p:stCondLst>
                                  <p:childTnLst>
                                    <p:set>
                                      <p:cBhvr>
                                        <p:cTn id="181" dur="1" fill="hold">
                                          <p:stCondLst>
                                            <p:cond delay="0"/>
                                          </p:stCondLst>
                                        </p:cTn>
                                        <p:tgtEl>
                                          <p:spTgt spid="75"/>
                                        </p:tgtEl>
                                        <p:attrNameLst>
                                          <p:attrName>style.visibility</p:attrName>
                                        </p:attrNameLst>
                                      </p:cBhvr>
                                      <p:to>
                                        <p:strVal val="visible"/>
                                      </p:to>
                                    </p:set>
                                    <p:animEffect transition="in" filter="wipe(down)">
                                      <p:cBhvr>
                                        <p:cTn id="182" dur="500"/>
                                        <p:tgtEl>
                                          <p:spTgt spid="75"/>
                                        </p:tgtEl>
                                      </p:cBhvr>
                                    </p:animEffect>
                                  </p:childTnLst>
                                </p:cTn>
                              </p:par>
                            </p:childTnLst>
                          </p:cTn>
                        </p:par>
                        <p:par>
                          <p:cTn id="183" fill="hold">
                            <p:stCondLst>
                              <p:cond delay="1500"/>
                            </p:stCondLst>
                            <p:childTnLst>
                              <p:par>
                                <p:cTn id="184" presetID="22" presetClass="entr" presetSubtype="2" fill="hold" nodeType="afterEffect">
                                  <p:stCondLst>
                                    <p:cond delay="0"/>
                                  </p:stCondLst>
                                  <p:childTnLst>
                                    <p:set>
                                      <p:cBhvr>
                                        <p:cTn id="185" dur="1" fill="hold">
                                          <p:stCondLst>
                                            <p:cond delay="0"/>
                                          </p:stCondLst>
                                        </p:cTn>
                                        <p:tgtEl>
                                          <p:spTgt spid="77"/>
                                        </p:tgtEl>
                                        <p:attrNameLst>
                                          <p:attrName>style.visibility</p:attrName>
                                        </p:attrNameLst>
                                      </p:cBhvr>
                                      <p:to>
                                        <p:strVal val="visible"/>
                                      </p:to>
                                    </p:set>
                                    <p:animEffect transition="in" filter="wipe(right)">
                                      <p:cBhvr>
                                        <p:cTn id="186" dur="1000"/>
                                        <p:tgtEl>
                                          <p:spTgt spid="77"/>
                                        </p:tgtEl>
                                      </p:cBhvr>
                                    </p:animEffect>
                                  </p:childTnLst>
                                </p:cTn>
                              </p:par>
                            </p:childTnLst>
                          </p:cTn>
                        </p:par>
                        <p:par>
                          <p:cTn id="187" fill="hold">
                            <p:stCondLst>
                              <p:cond delay="2500"/>
                            </p:stCondLst>
                            <p:childTnLst>
                              <p:par>
                                <p:cTn id="188" presetID="22" presetClass="entr" presetSubtype="4" fill="hold" nodeType="afterEffect">
                                  <p:stCondLst>
                                    <p:cond delay="0"/>
                                  </p:stCondLst>
                                  <p:childTnLst>
                                    <p:set>
                                      <p:cBhvr>
                                        <p:cTn id="189" dur="1" fill="hold">
                                          <p:stCondLst>
                                            <p:cond delay="0"/>
                                          </p:stCondLst>
                                        </p:cTn>
                                        <p:tgtEl>
                                          <p:spTgt spid="79"/>
                                        </p:tgtEl>
                                        <p:attrNameLst>
                                          <p:attrName>style.visibility</p:attrName>
                                        </p:attrNameLst>
                                      </p:cBhvr>
                                      <p:to>
                                        <p:strVal val="visible"/>
                                      </p:to>
                                    </p:set>
                                    <p:animEffect transition="in" filter="wipe(down)">
                                      <p:cBhvr>
                                        <p:cTn id="190" dur="500"/>
                                        <p:tgtEl>
                                          <p:spTgt spid="79"/>
                                        </p:tgtEl>
                                      </p:cBhvr>
                                    </p:animEffect>
                                  </p:childTnLst>
                                </p:cTn>
                              </p:par>
                            </p:childTnLst>
                          </p:cTn>
                        </p:par>
                      </p:childTnLst>
                    </p:cTn>
                  </p:par>
                  <p:par>
                    <p:cTn id="191" fill="hold">
                      <p:stCondLst>
                        <p:cond delay="indefinite"/>
                      </p:stCondLst>
                      <p:childTnLst>
                        <p:par>
                          <p:cTn id="192" fill="hold">
                            <p:stCondLst>
                              <p:cond delay="0"/>
                            </p:stCondLst>
                            <p:childTnLst>
                              <p:par>
                                <p:cTn id="193" presetID="22" presetClass="entr" presetSubtype="8" fill="hold" nodeType="clickEffect">
                                  <p:stCondLst>
                                    <p:cond delay="0"/>
                                  </p:stCondLst>
                                  <p:childTnLst>
                                    <p:set>
                                      <p:cBhvr>
                                        <p:cTn id="194" dur="1" fill="hold">
                                          <p:stCondLst>
                                            <p:cond delay="0"/>
                                          </p:stCondLst>
                                        </p:cTn>
                                        <p:tgtEl>
                                          <p:spTgt spid="30"/>
                                        </p:tgtEl>
                                        <p:attrNameLst>
                                          <p:attrName>style.visibility</p:attrName>
                                        </p:attrNameLst>
                                      </p:cBhvr>
                                      <p:to>
                                        <p:strVal val="visible"/>
                                      </p:to>
                                    </p:set>
                                    <p:animEffect transition="in" filter="wipe(left)">
                                      <p:cBhvr>
                                        <p:cTn id="195" dur="2000"/>
                                        <p:tgtEl>
                                          <p:spTgt spid="30"/>
                                        </p:tgtEl>
                                      </p:cBhvr>
                                    </p:animEffect>
                                  </p:childTnLst>
                                </p:cTn>
                              </p:par>
                            </p:childTnLst>
                          </p:cTn>
                        </p:par>
                        <p:par>
                          <p:cTn id="196" fill="hold">
                            <p:stCondLst>
                              <p:cond delay="2000"/>
                            </p:stCondLst>
                            <p:childTnLst>
                              <p:par>
                                <p:cTn id="197" presetID="55" presetClass="entr" presetSubtype="0" fill="hold" grpId="0" nodeType="afterEffect">
                                  <p:stCondLst>
                                    <p:cond delay="0"/>
                                  </p:stCondLst>
                                  <p:childTnLst>
                                    <p:set>
                                      <p:cBhvr>
                                        <p:cTn id="198" dur="1" fill="hold">
                                          <p:stCondLst>
                                            <p:cond delay="0"/>
                                          </p:stCondLst>
                                        </p:cTn>
                                        <p:tgtEl>
                                          <p:spTgt spid="52"/>
                                        </p:tgtEl>
                                        <p:attrNameLst>
                                          <p:attrName>style.visibility</p:attrName>
                                        </p:attrNameLst>
                                      </p:cBhvr>
                                      <p:to>
                                        <p:strVal val="visible"/>
                                      </p:to>
                                    </p:set>
                                    <p:anim calcmode="lin" valueType="num">
                                      <p:cBhvr>
                                        <p:cTn id="199" dur="1000" fill="hold"/>
                                        <p:tgtEl>
                                          <p:spTgt spid="52"/>
                                        </p:tgtEl>
                                        <p:attrNameLst>
                                          <p:attrName>ppt_w</p:attrName>
                                        </p:attrNameLst>
                                      </p:cBhvr>
                                      <p:tavLst>
                                        <p:tav tm="0">
                                          <p:val>
                                            <p:strVal val="#ppt_w*0.70"/>
                                          </p:val>
                                        </p:tav>
                                        <p:tav tm="100000">
                                          <p:val>
                                            <p:strVal val="#ppt_w"/>
                                          </p:val>
                                        </p:tav>
                                      </p:tavLst>
                                    </p:anim>
                                    <p:anim calcmode="lin" valueType="num">
                                      <p:cBhvr>
                                        <p:cTn id="200" dur="1000" fill="hold"/>
                                        <p:tgtEl>
                                          <p:spTgt spid="52"/>
                                        </p:tgtEl>
                                        <p:attrNameLst>
                                          <p:attrName>ppt_h</p:attrName>
                                        </p:attrNameLst>
                                      </p:cBhvr>
                                      <p:tavLst>
                                        <p:tav tm="0">
                                          <p:val>
                                            <p:strVal val="#ppt_h"/>
                                          </p:val>
                                        </p:tav>
                                        <p:tav tm="100000">
                                          <p:val>
                                            <p:strVal val="#ppt_h"/>
                                          </p:val>
                                        </p:tav>
                                      </p:tavLst>
                                    </p:anim>
                                    <p:animEffect transition="in" filter="fade">
                                      <p:cBhvr>
                                        <p:cTn id="201" dur="1000"/>
                                        <p:tgtEl>
                                          <p:spTgt spid="52"/>
                                        </p:tgtEl>
                                      </p:cBhvr>
                                    </p:animEffect>
                                  </p:childTnLst>
                                </p:cTn>
                              </p:par>
                              <p:par>
                                <p:cTn id="202" presetID="22" presetClass="entr" presetSubtype="4" fill="hold" nodeType="withEffect">
                                  <p:stCondLst>
                                    <p:cond delay="0"/>
                                  </p:stCondLst>
                                  <p:childTnLst>
                                    <p:set>
                                      <p:cBhvr>
                                        <p:cTn id="203" dur="1" fill="hold">
                                          <p:stCondLst>
                                            <p:cond delay="0"/>
                                          </p:stCondLst>
                                        </p:cTn>
                                        <p:tgtEl>
                                          <p:spTgt spid="32"/>
                                        </p:tgtEl>
                                        <p:attrNameLst>
                                          <p:attrName>style.visibility</p:attrName>
                                        </p:attrNameLst>
                                      </p:cBhvr>
                                      <p:to>
                                        <p:strVal val="visible"/>
                                      </p:to>
                                    </p:set>
                                    <p:animEffect transition="in" filter="wipe(down)">
                                      <p:cBhvr>
                                        <p:cTn id="204" dur="2000"/>
                                        <p:tgtEl>
                                          <p:spTgt spid="32"/>
                                        </p:tgtEl>
                                      </p:cBhvr>
                                    </p:animEffect>
                                  </p:childTnLst>
                                </p:cTn>
                              </p:par>
                            </p:childTnLst>
                          </p:cTn>
                        </p:par>
                        <p:par>
                          <p:cTn id="205" fill="hold">
                            <p:stCondLst>
                              <p:cond delay="4000"/>
                            </p:stCondLst>
                            <p:childTnLst>
                              <p:par>
                                <p:cTn id="206" presetID="22" presetClass="entr" presetSubtype="2" fill="hold" nodeType="afterEffect">
                                  <p:stCondLst>
                                    <p:cond delay="0"/>
                                  </p:stCondLst>
                                  <p:childTnLst>
                                    <p:set>
                                      <p:cBhvr>
                                        <p:cTn id="207" dur="1" fill="hold">
                                          <p:stCondLst>
                                            <p:cond delay="0"/>
                                          </p:stCondLst>
                                        </p:cTn>
                                        <p:tgtEl>
                                          <p:spTgt spid="34"/>
                                        </p:tgtEl>
                                        <p:attrNameLst>
                                          <p:attrName>style.visibility</p:attrName>
                                        </p:attrNameLst>
                                      </p:cBhvr>
                                      <p:to>
                                        <p:strVal val="visible"/>
                                      </p:to>
                                    </p:set>
                                    <p:animEffect transition="in" filter="wipe(right)">
                                      <p:cBhvr>
                                        <p:cTn id="208"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0" grpId="0" animBg="1"/>
      <p:bldP spid="65" grpId="0" animBg="1"/>
      <p:bldP spid="66" grpId="0" animBg="1"/>
      <p:bldP spid="68" grpId="0" animBg="1"/>
      <p:bldP spid="73" grpId="0" animBg="1"/>
      <p:bldP spid="74" grpId="0" animBg="1"/>
      <p:bldP spid="40" grpId="0" animBg="1"/>
      <p:bldP spid="41" grpId="0" animBg="1"/>
      <p:bldP spid="42" grpId="0" animBg="1"/>
      <p:bldP spid="44" grpId="0" animBg="1"/>
      <p:bldP spid="46" grpId="0" animBg="1"/>
      <p:bldP spid="48" grpId="0" animBg="1"/>
      <p:bldP spid="50" grpId="0" animBg="1"/>
      <p:bldP spid="5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842M_voda.png"/>
          <p:cNvPicPr>
            <a:picLocks noGrp="1" noChangeAspect="1"/>
          </p:cNvPicPr>
          <p:nvPr>
            <p:ph idx="1"/>
          </p:nvPr>
        </p:nvPicPr>
        <p:blipFill>
          <a:blip r:embed="rId2" cstate="print"/>
          <a:stretch>
            <a:fillRect/>
          </a:stretch>
        </p:blipFill>
        <p:spPr>
          <a:xfrm>
            <a:off x="0" y="0"/>
            <a:ext cx="9144000" cy="6858000"/>
          </a:xfrm>
        </p:spPr>
      </p:pic>
      <p:cxnSp>
        <p:nvCxnSpPr>
          <p:cNvPr id="6" name="Přímá spojovací čára 5"/>
          <p:cNvCxnSpPr>
            <a:cxnSpLocks/>
          </p:cNvCxnSpPr>
          <p:nvPr/>
        </p:nvCxnSpPr>
        <p:spPr>
          <a:xfrm flipV="1">
            <a:off x="4267218" y="5523664"/>
            <a:ext cx="794" cy="2406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Přímá spojovací čára 10"/>
          <p:cNvCxnSpPr>
            <a:cxnSpLocks/>
          </p:cNvCxnSpPr>
          <p:nvPr/>
        </p:nvCxnSpPr>
        <p:spPr>
          <a:xfrm flipH="1">
            <a:off x="3203848" y="5523663"/>
            <a:ext cx="1063370"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Přímá spojovací čára 13"/>
          <p:cNvCxnSpPr>
            <a:cxnSpLocks/>
          </p:cNvCxnSpPr>
          <p:nvPr/>
        </p:nvCxnSpPr>
        <p:spPr>
          <a:xfrm>
            <a:off x="3187323" y="5523663"/>
            <a:ext cx="0" cy="2635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Přímá spojovací čára 15"/>
          <p:cNvCxnSpPr>
            <a:cxnSpLocks/>
          </p:cNvCxnSpPr>
          <p:nvPr/>
        </p:nvCxnSpPr>
        <p:spPr>
          <a:xfrm flipH="1" flipV="1">
            <a:off x="2708910" y="5764287"/>
            <a:ext cx="494938"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Přímá spojovací čára 22"/>
          <p:cNvCxnSpPr>
            <a:cxnSpLocks/>
          </p:cNvCxnSpPr>
          <p:nvPr/>
        </p:nvCxnSpPr>
        <p:spPr>
          <a:xfrm>
            <a:off x="2699792" y="6071411"/>
            <a:ext cx="688295"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Přímá spojovací čára 28"/>
          <p:cNvCxnSpPr>
            <a:cxnSpLocks/>
          </p:cNvCxnSpPr>
          <p:nvPr/>
        </p:nvCxnSpPr>
        <p:spPr>
          <a:xfrm flipH="1" flipV="1">
            <a:off x="3384911" y="5310961"/>
            <a:ext cx="1588" cy="7604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Přímá spojovací čára 31"/>
          <p:cNvCxnSpPr>
            <a:cxnSpLocks/>
          </p:cNvCxnSpPr>
          <p:nvPr/>
        </p:nvCxnSpPr>
        <p:spPr>
          <a:xfrm flipV="1">
            <a:off x="3384911" y="5310346"/>
            <a:ext cx="1007600" cy="6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Přímá spojovací čára 34"/>
          <p:cNvCxnSpPr>
            <a:cxnSpLocks/>
            <a:endCxn id="41" idx="4"/>
          </p:cNvCxnSpPr>
          <p:nvPr/>
        </p:nvCxnSpPr>
        <p:spPr>
          <a:xfrm flipV="1">
            <a:off x="4392511" y="3754957"/>
            <a:ext cx="0" cy="15560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Přímá spojovací čára 36"/>
          <p:cNvCxnSpPr/>
          <p:nvPr/>
        </p:nvCxnSpPr>
        <p:spPr>
          <a:xfrm rot="10800000">
            <a:off x="3000364" y="3714752"/>
            <a:ext cx="142876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Přímá spojovací čára 39"/>
          <p:cNvCxnSpPr/>
          <p:nvPr/>
        </p:nvCxnSpPr>
        <p:spPr>
          <a:xfrm rot="5400000" flipH="1" flipV="1">
            <a:off x="2821769" y="3536157"/>
            <a:ext cx="35719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Přímá spojovací čára 41"/>
          <p:cNvCxnSpPr>
            <a:cxnSpLocks/>
          </p:cNvCxnSpPr>
          <p:nvPr/>
        </p:nvCxnSpPr>
        <p:spPr>
          <a:xfrm flipH="1" flipV="1">
            <a:off x="1387370" y="3358356"/>
            <a:ext cx="1612994" cy="7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Přímá spojovací čára 43"/>
          <p:cNvCxnSpPr>
            <a:cxnSpLocks/>
          </p:cNvCxnSpPr>
          <p:nvPr/>
        </p:nvCxnSpPr>
        <p:spPr>
          <a:xfrm>
            <a:off x="1387370" y="3286124"/>
            <a:ext cx="1255804" cy="15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Pravoúhlá spojovací čára 46"/>
          <p:cNvCxnSpPr>
            <a:cxnSpLocks/>
          </p:cNvCxnSpPr>
          <p:nvPr/>
        </p:nvCxnSpPr>
        <p:spPr>
          <a:xfrm rot="10800000" flipV="1">
            <a:off x="2463790" y="3286124"/>
            <a:ext cx="179385" cy="142876"/>
          </a:xfrm>
          <a:prstGeom prst="bentConnector3">
            <a:avLst>
              <a:gd name="adj1" fmla="val -5994"/>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Přímá spojovací čára 50"/>
          <p:cNvCxnSpPr>
            <a:cxnSpLocks/>
          </p:cNvCxnSpPr>
          <p:nvPr/>
        </p:nvCxnSpPr>
        <p:spPr>
          <a:xfrm flipH="1">
            <a:off x="1496832" y="3429000"/>
            <a:ext cx="957294" cy="406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Přímá spojovací čára 52"/>
          <p:cNvCxnSpPr>
            <a:cxnSpLocks/>
          </p:cNvCxnSpPr>
          <p:nvPr/>
        </p:nvCxnSpPr>
        <p:spPr>
          <a:xfrm>
            <a:off x="1499372" y="3835783"/>
            <a:ext cx="0" cy="5227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Přímá spojovací čára 54"/>
          <p:cNvCxnSpPr>
            <a:cxnSpLocks/>
          </p:cNvCxnSpPr>
          <p:nvPr/>
        </p:nvCxnSpPr>
        <p:spPr>
          <a:xfrm>
            <a:off x="1500166" y="4357694"/>
            <a:ext cx="932028" cy="60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Pravoúhlá spojovací čára 57"/>
          <p:cNvCxnSpPr>
            <a:cxnSpLocks/>
          </p:cNvCxnSpPr>
          <p:nvPr/>
        </p:nvCxnSpPr>
        <p:spPr>
          <a:xfrm>
            <a:off x="2383300" y="4000504"/>
            <a:ext cx="2117262" cy="0"/>
          </a:xfrm>
          <a:prstGeom prst="straightConnector1">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Přímá spojovací čára 60"/>
          <p:cNvCxnSpPr/>
          <p:nvPr/>
        </p:nvCxnSpPr>
        <p:spPr>
          <a:xfrm rot="5400000">
            <a:off x="3607587" y="4893479"/>
            <a:ext cx="178595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Pravoúhlá spojovací čára 62"/>
          <p:cNvCxnSpPr/>
          <p:nvPr/>
        </p:nvCxnSpPr>
        <p:spPr>
          <a:xfrm>
            <a:off x="4429124" y="3714752"/>
            <a:ext cx="1571636" cy="1588"/>
          </a:xfrm>
          <a:prstGeom prst="straightConnector1">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6" name="Přímá spojovací čára 65"/>
          <p:cNvCxnSpPr>
            <a:cxnSpLocks/>
          </p:cNvCxnSpPr>
          <p:nvPr/>
        </p:nvCxnSpPr>
        <p:spPr>
          <a:xfrm flipH="1">
            <a:off x="6300192" y="4197236"/>
            <a:ext cx="1325009"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2" name="Pravoúhlá spojovací čára 71"/>
          <p:cNvCxnSpPr>
            <a:cxnSpLocks/>
          </p:cNvCxnSpPr>
          <p:nvPr/>
        </p:nvCxnSpPr>
        <p:spPr>
          <a:xfrm flipV="1">
            <a:off x="6299398" y="4071942"/>
            <a:ext cx="344304" cy="125294"/>
          </a:xfrm>
          <a:prstGeom prst="bentConnector3">
            <a:avLst>
              <a:gd name="adj1" fmla="val 1713"/>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5" name="Přímá spojovací čára 74"/>
          <p:cNvCxnSpPr/>
          <p:nvPr/>
        </p:nvCxnSpPr>
        <p:spPr>
          <a:xfrm flipV="1">
            <a:off x="6643702" y="3643314"/>
            <a:ext cx="857256" cy="428628"/>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7" name="Pravoúhlá spojovací čára 76"/>
          <p:cNvCxnSpPr>
            <a:cxnSpLocks/>
          </p:cNvCxnSpPr>
          <p:nvPr/>
        </p:nvCxnSpPr>
        <p:spPr>
          <a:xfrm flipH="1">
            <a:off x="6571470" y="3304283"/>
            <a:ext cx="911558" cy="1"/>
          </a:xfrm>
          <a:prstGeom prst="straightConnector1">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3" name="Přímá spojovací čára 82"/>
          <p:cNvCxnSpPr>
            <a:cxnSpLocks/>
          </p:cNvCxnSpPr>
          <p:nvPr/>
        </p:nvCxnSpPr>
        <p:spPr>
          <a:xfrm rot="10800000" flipV="1">
            <a:off x="5000629" y="3286916"/>
            <a:ext cx="1572435" cy="213522"/>
          </a:xfrm>
          <a:prstGeom prst="bentConnector3">
            <a:avLst>
              <a:gd name="adj1" fmla="val 445"/>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5" name="Pravoúhlá spojovací čára 94"/>
          <p:cNvCxnSpPr>
            <a:cxnSpLocks/>
          </p:cNvCxnSpPr>
          <p:nvPr/>
        </p:nvCxnSpPr>
        <p:spPr>
          <a:xfrm flipH="1">
            <a:off x="467544" y="3286124"/>
            <a:ext cx="246804" cy="0"/>
          </a:xfrm>
          <a:prstGeom prst="straightConnector1">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8" name="Pravoúhlá spojovací čára 97"/>
          <p:cNvCxnSpPr>
            <a:cxnSpLocks/>
          </p:cNvCxnSpPr>
          <p:nvPr/>
        </p:nvCxnSpPr>
        <p:spPr>
          <a:xfrm flipV="1">
            <a:off x="814850" y="2765006"/>
            <a:ext cx="1069270" cy="10369"/>
          </a:xfrm>
          <a:prstGeom prst="straightConnector1">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1" name="Přímá spojovací čára 100"/>
          <p:cNvCxnSpPr>
            <a:cxnSpLocks/>
          </p:cNvCxnSpPr>
          <p:nvPr/>
        </p:nvCxnSpPr>
        <p:spPr>
          <a:xfrm>
            <a:off x="1884914" y="2775375"/>
            <a:ext cx="1176" cy="521017"/>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3" name="Pravoúhlá spojovací čára 102"/>
          <p:cNvCxnSpPr>
            <a:cxnSpLocks/>
            <a:stCxn id="209" idx="6"/>
          </p:cNvCxnSpPr>
          <p:nvPr/>
        </p:nvCxnSpPr>
        <p:spPr>
          <a:xfrm flipV="1">
            <a:off x="4318091" y="4754038"/>
            <a:ext cx="3808742" cy="771933"/>
          </a:xfrm>
          <a:prstGeom prst="bentConnector3">
            <a:avLst>
              <a:gd name="adj1" fmla="val 19729"/>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6" name="Pravoúhlá spojovací čára 105"/>
          <p:cNvCxnSpPr>
            <a:cxnSpLocks/>
          </p:cNvCxnSpPr>
          <p:nvPr/>
        </p:nvCxnSpPr>
        <p:spPr>
          <a:xfrm flipV="1">
            <a:off x="8126833" y="3035883"/>
            <a:ext cx="0" cy="1718153"/>
          </a:xfrm>
          <a:prstGeom prst="straightConnector1">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9" name="Pravoúhlá spojovací čára 108"/>
          <p:cNvCxnSpPr>
            <a:cxnSpLocks/>
          </p:cNvCxnSpPr>
          <p:nvPr/>
        </p:nvCxnSpPr>
        <p:spPr>
          <a:xfrm flipH="1">
            <a:off x="8042989" y="2902527"/>
            <a:ext cx="5286" cy="1740919"/>
          </a:xfrm>
          <a:prstGeom prst="straightConnector1">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3" name="Pravoúhlá spojovací čára 112"/>
          <p:cNvCxnSpPr>
            <a:cxnSpLocks/>
          </p:cNvCxnSpPr>
          <p:nvPr/>
        </p:nvCxnSpPr>
        <p:spPr>
          <a:xfrm rot="10800000">
            <a:off x="7204362" y="4643446"/>
            <a:ext cx="868100" cy="1588"/>
          </a:xfrm>
          <a:prstGeom prst="straightConnector1">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 name="Přímá spojovací čára 42"/>
          <p:cNvCxnSpPr>
            <a:cxnSpLocks/>
          </p:cNvCxnSpPr>
          <p:nvPr/>
        </p:nvCxnSpPr>
        <p:spPr>
          <a:xfrm rot="16200000" flipH="1">
            <a:off x="-585342" y="3942872"/>
            <a:ext cx="2889397" cy="290016"/>
          </a:xfrm>
          <a:prstGeom prst="bentConnector3">
            <a:avLst>
              <a:gd name="adj1" fmla="val -767"/>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8" name="Přímá spojovací čára 47"/>
          <p:cNvCxnSpPr>
            <a:cxnSpLocks/>
          </p:cNvCxnSpPr>
          <p:nvPr/>
        </p:nvCxnSpPr>
        <p:spPr>
          <a:xfrm>
            <a:off x="994797" y="5535439"/>
            <a:ext cx="2176002"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41" name="Ovál 40">
            <a:extLst>
              <a:ext uri="{FF2B5EF4-FFF2-40B4-BE49-F238E27FC236}">
                <a16:creationId xmlns:a16="http://schemas.microsoft.com/office/drawing/2014/main" id="{E6C4DFFC-F2B6-4C3C-841B-F4565573482B}"/>
              </a:ext>
            </a:extLst>
          </p:cNvPr>
          <p:cNvSpPr/>
          <p:nvPr/>
        </p:nvSpPr>
        <p:spPr>
          <a:xfrm>
            <a:off x="4337935" y="3674547"/>
            <a:ext cx="109152" cy="8041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6" name="Obdélník 45">
            <a:extLst>
              <a:ext uri="{FF2B5EF4-FFF2-40B4-BE49-F238E27FC236}">
                <a16:creationId xmlns:a16="http://schemas.microsoft.com/office/drawing/2014/main" id="{69235F4B-720E-4807-9148-E52CD9A7DFE5}"/>
              </a:ext>
            </a:extLst>
          </p:cNvPr>
          <p:cNvSpPr/>
          <p:nvPr/>
        </p:nvSpPr>
        <p:spPr>
          <a:xfrm>
            <a:off x="7640782" y="4122942"/>
            <a:ext cx="93159" cy="9814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9" name="Obdélník 48">
            <a:extLst>
              <a:ext uri="{FF2B5EF4-FFF2-40B4-BE49-F238E27FC236}">
                <a16:creationId xmlns:a16="http://schemas.microsoft.com/office/drawing/2014/main" id="{EC40AAB4-52B2-4F6F-B365-872AE9D88D53}"/>
              </a:ext>
            </a:extLst>
          </p:cNvPr>
          <p:cNvSpPr/>
          <p:nvPr/>
        </p:nvSpPr>
        <p:spPr>
          <a:xfrm>
            <a:off x="1220527" y="3253704"/>
            <a:ext cx="138109" cy="1396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a:extLst>
              <a:ext uri="{FF2B5EF4-FFF2-40B4-BE49-F238E27FC236}">
                <a16:creationId xmlns:a16="http://schemas.microsoft.com/office/drawing/2014/main" id="{1556A682-200A-429D-8C53-46B563B29BBA}"/>
              </a:ext>
            </a:extLst>
          </p:cNvPr>
          <p:cNvSpPr/>
          <p:nvPr/>
        </p:nvSpPr>
        <p:spPr>
          <a:xfrm>
            <a:off x="319504" y="3233578"/>
            <a:ext cx="143222" cy="247968"/>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0" name="Obdélník 49">
            <a:extLst>
              <a:ext uri="{FF2B5EF4-FFF2-40B4-BE49-F238E27FC236}">
                <a16:creationId xmlns:a16="http://schemas.microsoft.com/office/drawing/2014/main" id="{6DC29CA0-EFB8-451C-85A2-166DEA0CF557}"/>
              </a:ext>
            </a:extLst>
          </p:cNvPr>
          <p:cNvSpPr/>
          <p:nvPr/>
        </p:nvSpPr>
        <p:spPr>
          <a:xfrm>
            <a:off x="315233" y="3626487"/>
            <a:ext cx="143222" cy="247968"/>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2" name="Obdélník 51">
            <a:extLst>
              <a:ext uri="{FF2B5EF4-FFF2-40B4-BE49-F238E27FC236}">
                <a16:creationId xmlns:a16="http://schemas.microsoft.com/office/drawing/2014/main" id="{1F004490-3148-4426-B1FB-825CB9067BF5}"/>
              </a:ext>
            </a:extLst>
          </p:cNvPr>
          <p:cNvSpPr/>
          <p:nvPr/>
        </p:nvSpPr>
        <p:spPr>
          <a:xfrm>
            <a:off x="8388424" y="2840669"/>
            <a:ext cx="143222" cy="247968"/>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4" name="Obdélník 53">
            <a:extLst>
              <a:ext uri="{FF2B5EF4-FFF2-40B4-BE49-F238E27FC236}">
                <a16:creationId xmlns:a16="http://schemas.microsoft.com/office/drawing/2014/main" id="{CBC36C73-8160-4056-8E04-41895206375A}"/>
              </a:ext>
            </a:extLst>
          </p:cNvPr>
          <p:cNvSpPr/>
          <p:nvPr/>
        </p:nvSpPr>
        <p:spPr>
          <a:xfrm>
            <a:off x="8389576" y="3228880"/>
            <a:ext cx="143222" cy="247968"/>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4" name="Obdélník 83">
            <a:extLst>
              <a:ext uri="{FF2B5EF4-FFF2-40B4-BE49-F238E27FC236}">
                <a16:creationId xmlns:a16="http://schemas.microsoft.com/office/drawing/2014/main" id="{A4A53234-C4A9-4CA1-9FB9-EEC247D9554F}"/>
              </a:ext>
            </a:extLst>
          </p:cNvPr>
          <p:cNvSpPr/>
          <p:nvPr/>
        </p:nvSpPr>
        <p:spPr>
          <a:xfrm>
            <a:off x="2441812" y="5706751"/>
            <a:ext cx="257106" cy="3942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2" name="Obdélník 121">
            <a:extLst>
              <a:ext uri="{FF2B5EF4-FFF2-40B4-BE49-F238E27FC236}">
                <a16:creationId xmlns:a16="http://schemas.microsoft.com/office/drawing/2014/main" id="{90F95DFB-7F56-4B4F-8174-276162E0BF43}"/>
              </a:ext>
            </a:extLst>
          </p:cNvPr>
          <p:cNvSpPr/>
          <p:nvPr/>
        </p:nvSpPr>
        <p:spPr>
          <a:xfrm>
            <a:off x="4227281" y="5764287"/>
            <a:ext cx="319635" cy="210672"/>
          </a:xfrm>
          <a:prstGeom prst="rect">
            <a:avLst/>
          </a:prstGeom>
          <a:solidFill>
            <a:srgbClr val="FF0000">
              <a:alpha val="3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1" name="Ovál 150">
            <a:extLst>
              <a:ext uri="{FF2B5EF4-FFF2-40B4-BE49-F238E27FC236}">
                <a16:creationId xmlns:a16="http://schemas.microsoft.com/office/drawing/2014/main" id="{0ECFB411-8585-4DBB-9357-CDE0A2D45114}"/>
              </a:ext>
            </a:extLst>
          </p:cNvPr>
          <p:cNvSpPr/>
          <p:nvPr/>
        </p:nvSpPr>
        <p:spPr>
          <a:xfrm>
            <a:off x="3119220" y="5496504"/>
            <a:ext cx="109152" cy="8041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59" name="Pravoúhlá spojovací čára 94">
            <a:extLst>
              <a:ext uri="{FF2B5EF4-FFF2-40B4-BE49-F238E27FC236}">
                <a16:creationId xmlns:a16="http://schemas.microsoft.com/office/drawing/2014/main" id="{46A9D66C-C51E-47AD-B940-AA270346F056}"/>
              </a:ext>
            </a:extLst>
          </p:cNvPr>
          <p:cNvCxnSpPr>
            <a:cxnSpLocks/>
            <a:stCxn id="155" idx="2"/>
          </p:cNvCxnSpPr>
          <p:nvPr/>
        </p:nvCxnSpPr>
        <p:spPr>
          <a:xfrm flipH="1" flipV="1">
            <a:off x="457200" y="3431598"/>
            <a:ext cx="317750" cy="4402"/>
          </a:xfrm>
          <a:prstGeom prst="straightConnector1">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3" name="Pravoúhlá spojovací čára 94">
            <a:extLst>
              <a:ext uri="{FF2B5EF4-FFF2-40B4-BE49-F238E27FC236}">
                <a16:creationId xmlns:a16="http://schemas.microsoft.com/office/drawing/2014/main" id="{2ECC7855-A9D9-4EE0-872F-AA5A52660401}"/>
              </a:ext>
            </a:extLst>
          </p:cNvPr>
          <p:cNvCxnSpPr>
            <a:cxnSpLocks/>
          </p:cNvCxnSpPr>
          <p:nvPr/>
        </p:nvCxnSpPr>
        <p:spPr>
          <a:xfrm flipH="1">
            <a:off x="479666" y="3835783"/>
            <a:ext cx="335184" cy="0"/>
          </a:xfrm>
          <a:prstGeom prst="straightConnector1">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8" name="Pravoúhlá spojovací čára 94">
            <a:extLst>
              <a:ext uri="{FF2B5EF4-FFF2-40B4-BE49-F238E27FC236}">
                <a16:creationId xmlns:a16="http://schemas.microsoft.com/office/drawing/2014/main" id="{5C80FDCA-5B8C-4449-875C-478308EF2318}"/>
              </a:ext>
            </a:extLst>
          </p:cNvPr>
          <p:cNvCxnSpPr>
            <a:cxnSpLocks/>
          </p:cNvCxnSpPr>
          <p:nvPr/>
        </p:nvCxnSpPr>
        <p:spPr>
          <a:xfrm>
            <a:off x="814850" y="2765006"/>
            <a:ext cx="0" cy="1070777"/>
          </a:xfrm>
          <a:prstGeom prst="straightConnector1">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8" name="Pravoúhlá spojovací čára 94">
            <a:extLst>
              <a:ext uri="{FF2B5EF4-FFF2-40B4-BE49-F238E27FC236}">
                <a16:creationId xmlns:a16="http://schemas.microsoft.com/office/drawing/2014/main" id="{0E12B5F4-7723-4895-8DF0-5965E6B67AF5}"/>
              </a:ext>
            </a:extLst>
          </p:cNvPr>
          <p:cNvCxnSpPr>
            <a:cxnSpLocks/>
          </p:cNvCxnSpPr>
          <p:nvPr/>
        </p:nvCxnSpPr>
        <p:spPr>
          <a:xfrm flipH="1">
            <a:off x="8032207" y="2902527"/>
            <a:ext cx="335939" cy="0"/>
          </a:xfrm>
          <a:prstGeom prst="straightConnector1">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9" name="Pravoúhlá spojovací čára 94">
            <a:extLst>
              <a:ext uri="{FF2B5EF4-FFF2-40B4-BE49-F238E27FC236}">
                <a16:creationId xmlns:a16="http://schemas.microsoft.com/office/drawing/2014/main" id="{8C4E7050-3E20-4FE7-8876-EC41B4AC8E3D}"/>
              </a:ext>
            </a:extLst>
          </p:cNvPr>
          <p:cNvCxnSpPr>
            <a:cxnSpLocks/>
          </p:cNvCxnSpPr>
          <p:nvPr/>
        </p:nvCxnSpPr>
        <p:spPr>
          <a:xfrm flipH="1">
            <a:off x="8126833" y="3035883"/>
            <a:ext cx="246804" cy="0"/>
          </a:xfrm>
          <a:prstGeom prst="straightConnector1">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8" name="Pravoúhlá spojovací čára 94">
            <a:extLst>
              <a:ext uri="{FF2B5EF4-FFF2-40B4-BE49-F238E27FC236}">
                <a16:creationId xmlns:a16="http://schemas.microsoft.com/office/drawing/2014/main" id="{129C26A6-557C-439B-8816-664C402F8DDD}"/>
              </a:ext>
            </a:extLst>
          </p:cNvPr>
          <p:cNvCxnSpPr>
            <a:cxnSpLocks/>
            <a:endCxn id="157" idx="6"/>
          </p:cNvCxnSpPr>
          <p:nvPr/>
        </p:nvCxnSpPr>
        <p:spPr>
          <a:xfrm flipH="1">
            <a:off x="8086783" y="3278525"/>
            <a:ext cx="281362" cy="0"/>
          </a:xfrm>
          <a:prstGeom prst="straightConnector1">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1" name="Pravoúhlá spojovací čára 94">
            <a:extLst>
              <a:ext uri="{FF2B5EF4-FFF2-40B4-BE49-F238E27FC236}">
                <a16:creationId xmlns:a16="http://schemas.microsoft.com/office/drawing/2014/main" id="{22F6C1AF-E757-4EF4-A677-3D427B1A00E1}"/>
              </a:ext>
            </a:extLst>
          </p:cNvPr>
          <p:cNvCxnSpPr>
            <a:cxnSpLocks/>
          </p:cNvCxnSpPr>
          <p:nvPr/>
        </p:nvCxnSpPr>
        <p:spPr>
          <a:xfrm flipH="1">
            <a:off x="8121341" y="3443325"/>
            <a:ext cx="246804" cy="0"/>
          </a:xfrm>
          <a:prstGeom prst="straightConnector1">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4" name="Pravoúhlá spojovací čára 94">
            <a:extLst>
              <a:ext uri="{FF2B5EF4-FFF2-40B4-BE49-F238E27FC236}">
                <a16:creationId xmlns:a16="http://schemas.microsoft.com/office/drawing/2014/main" id="{7BEA2494-5200-4541-B54E-A36E5B1F2A64}"/>
              </a:ext>
            </a:extLst>
          </p:cNvPr>
          <p:cNvCxnSpPr>
            <a:cxnSpLocks/>
          </p:cNvCxnSpPr>
          <p:nvPr/>
        </p:nvCxnSpPr>
        <p:spPr>
          <a:xfrm flipH="1" flipV="1">
            <a:off x="7204362" y="4214818"/>
            <a:ext cx="1" cy="428628"/>
          </a:xfrm>
          <a:prstGeom prst="straightConnector1">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1" name="Přímá spojovací čára 82">
            <a:extLst>
              <a:ext uri="{FF2B5EF4-FFF2-40B4-BE49-F238E27FC236}">
                <a16:creationId xmlns:a16="http://schemas.microsoft.com/office/drawing/2014/main" id="{57165E5A-6E21-4548-BAE8-C052096307E2}"/>
              </a:ext>
            </a:extLst>
          </p:cNvPr>
          <p:cNvCxnSpPr>
            <a:cxnSpLocks/>
          </p:cNvCxnSpPr>
          <p:nvPr/>
        </p:nvCxnSpPr>
        <p:spPr>
          <a:xfrm>
            <a:off x="5035982" y="3483046"/>
            <a:ext cx="3986" cy="517458"/>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5" name="Přímá spojovací čára 82">
            <a:extLst>
              <a:ext uri="{FF2B5EF4-FFF2-40B4-BE49-F238E27FC236}">
                <a16:creationId xmlns:a16="http://schemas.microsoft.com/office/drawing/2014/main" id="{3D63E865-4676-4288-8C1F-E07439F4D59A}"/>
              </a:ext>
            </a:extLst>
          </p:cNvPr>
          <p:cNvCxnSpPr>
            <a:cxnSpLocks/>
            <a:stCxn id="158" idx="6"/>
          </p:cNvCxnSpPr>
          <p:nvPr/>
        </p:nvCxnSpPr>
        <p:spPr>
          <a:xfrm flipV="1">
            <a:off x="4554306" y="3997289"/>
            <a:ext cx="488287" cy="361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58" name="Ovál 157">
            <a:extLst>
              <a:ext uri="{FF2B5EF4-FFF2-40B4-BE49-F238E27FC236}">
                <a16:creationId xmlns:a16="http://schemas.microsoft.com/office/drawing/2014/main" id="{76E4C885-21E0-47F5-9906-0223A132301D}"/>
              </a:ext>
            </a:extLst>
          </p:cNvPr>
          <p:cNvSpPr/>
          <p:nvPr/>
        </p:nvSpPr>
        <p:spPr>
          <a:xfrm>
            <a:off x="4445154" y="3960697"/>
            <a:ext cx="109152" cy="8041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9" name="Ovál 208">
            <a:extLst>
              <a:ext uri="{FF2B5EF4-FFF2-40B4-BE49-F238E27FC236}">
                <a16:creationId xmlns:a16="http://schemas.microsoft.com/office/drawing/2014/main" id="{B3B50878-03B1-4DAA-8C45-B2C7EE2A43E4}"/>
              </a:ext>
            </a:extLst>
          </p:cNvPr>
          <p:cNvSpPr/>
          <p:nvPr/>
        </p:nvSpPr>
        <p:spPr>
          <a:xfrm>
            <a:off x="4208939" y="5485766"/>
            <a:ext cx="109152" cy="8041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0" name="Ovál 209">
            <a:extLst>
              <a:ext uri="{FF2B5EF4-FFF2-40B4-BE49-F238E27FC236}">
                <a16:creationId xmlns:a16="http://schemas.microsoft.com/office/drawing/2014/main" id="{684BB558-9982-4FB1-BB77-1AA8C5594006}"/>
              </a:ext>
            </a:extLst>
          </p:cNvPr>
          <p:cNvSpPr/>
          <p:nvPr/>
        </p:nvSpPr>
        <p:spPr>
          <a:xfrm>
            <a:off x="7149087" y="4181243"/>
            <a:ext cx="109152" cy="8041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11" name="Přímá spojovací čára 82">
            <a:extLst>
              <a:ext uri="{FF2B5EF4-FFF2-40B4-BE49-F238E27FC236}">
                <a16:creationId xmlns:a16="http://schemas.microsoft.com/office/drawing/2014/main" id="{C3294AF4-3890-4EA4-9556-BE16696D1035}"/>
              </a:ext>
            </a:extLst>
          </p:cNvPr>
          <p:cNvCxnSpPr>
            <a:cxnSpLocks/>
          </p:cNvCxnSpPr>
          <p:nvPr/>
        </p:nvCxnSpPr>
        <p:spPr>
          <a:xfrm>
            <a:off x="7481776" y="3304283"/>
            <a:ext cx="0" cy="34605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5" name="Přímá spojovací čára 82">
            <a:extLst>
              <a:ext uri="{FF2B5EF4-FFF2-40B4-BE49-F238E27FC236}">
                <a16:creationId xmlns:a16="http://schemas.microsoft.com/office/drawing/2014/main" id="{F6E2FD46-05C8-43A0-A9A9-164957C3FE91}"/>
              </a:ext>
            </a:extLst>
          </p:cNvPr>
          <p:cNvCxnSpPr>
            <a:cxnSpLocks/>
          </p:cNvCxnSpPr>
          <p:nvPr/>
        </p:nvCxnSpPr>
        <p:spPr>
          <a:xfrm>
            <a:off x="2396401" y="3991785"/>
            <a:ext cx="0" cy="3614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7" name="Ovál 216">
            <a:extLst>
              <a:ext uri="{FF2B5EF4-FFF2-40B4-BE49-F238E27FC236}">
                <a16:creationId xmlns:a16="http://schemas.microsoft.com/office/drawing/2014/main" id="{7BD6529A-439C-490C-9F9D-37B243C20471}"/>
              </a:ext>
            </a:extLst>
          </p:cNvPr>
          <p:cNvSpPr/>
          <p:nvPr/>
        </p:nvSpPr>
        <p:spPr>
          <a:xfrm>
            <a:off x="1830338" y="3245514"/>
            <a:ext cx="109152" cy="8041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4" name="TextovéPole 73"/>
          <p:cNvSpPr txBox="1"/>
          <p:nvPr/>
        </p:nvSpPr>
        <p:spPr>
          <a:xfrm>
            <a:off x="0" y="0"/>
            <a:ext cx="5929322" cy="369332"/>
          </a:xfrm>
          <a:prstGeom prst="rect">
            <a:avLst/>
          </a:prstGeom>
          <a:solidFill>
            <a:srgbClr val="FFFF00"/>
          </a:solidFill>
        </p:spPr>
        <p:txBody>
          <a:bodyPr wrap="square" rtlCol="0">
            <a:spAutoFit/>
          </a:bodyPr>
          <a:lstStyle/>
          <a:p>
            <a:r>
              <a:rPr lang="cs-CZ" b="1" dirty="0" smtClean="0"/>
              <a:t>Okruh při ohřevu vytápěcím agregátem.</a:t>
            </a:r>
          </a:p>
        </p:txBody>
      </p:sp>
      <p:cxnSp>
        <p:nvCxnSpPr>
          <p:cNvPr id="82" name="Přímá spojovací čára 81"/>
          <p:cNvCxnSpPr/>
          <p:nvPr/>
        </p:nvCxnSpPr>
        <p:spPr>
          <a:xfrm rot="5400000">
            <a:off x="5786446" y="3929066"/>
            <a:ext cx="428628" cy="1588"/>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8" name="Přímá spojovací čára 87"/>
          <p:cNvCxnSpPr/>
          <p:nvPr/>
        </p:nvCxnSpPr>
        <p:spPr>
          <a:xfrm>
            <a:off x="6000760" y="4143380"/>
            <a:ext cx="1571636" cy="1588"/>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5" name="Pravoúhlá spojovací čára 124"/>
          <p:cNvCxnSpPr/>
          <p:nvPr/>
        </p:nvCxnSpPr>
        <p:spPr>
          <a:xfrm rot="5400000" flipH="1" flipV="1">
            <a:off x="71406" y="3071810"/>
            <a:ext cx="1071570" cy="214314"/>
          </a:xfrm>
          <a:prstGeom prst="bentConnector3">
            <a:avLst>
              <a:gd name="adj1" fmla="val 2889"/>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45" name="Ovál 44">
            <a:extLst>
              <a:ext uri="{FF2B5EF4-FFF2-40B4-BE49-F238E27FC236}">
                <a16:creationId xmlns:a16="http://schemas.microsoft.com/office/drawing/2014/main" id="{007AA799-490A-4264-9AB9-7FE8DC055778}"/>
              </a:ext>
            </a:extLst>
          </p:cNvPr>
          <p:cNvSpPr/>
          <p:nvPr/>
        </p:nvSpPr>
        <p:spPr>
          <a:xfrm>
            <a:off x="663705" y="3266394"/>
            <a:ext cx="109152" cy="8041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6" name="Ovál 155">
            <a:extLst>
              <a:ext uri="{FF2B5EF4-FFF2-40B4-BE49-F238E27FC236}">
                <a16:creationId xmlns:a16="http://schemas.microsoft.com/office/drawing/2014/main" id="{21B1E72B-7464-44B5-8536-85B043964723}"/>
              </a:ext>
            </a:extLst>
          </p:cNvPr>
          <p:cNvSpPr/>
          <p:nvPr/>
        </p:nvSpPr>
        <p:spPr>
          <a:xfrm>
            <a:off x="8094477" y="3403120"/>
            <a:ext cx="109152" cy="8041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7" name="Ovál 156">
            <a:extLst>
              <a:ext uri="{FF2B5EF4-FFF2-40B4-BE49-F238E27FC236}">
                <a16:creationId xmlns:a16="http://schemas.microsoft.com/office/drawing/2014/main" id="{DB06D876-5A5F-42FA-83E2-8F685CDA9060}"/>
              </a:ext>
            </a:extLst>
          </p:cNvPr>
          <p:cNvSpPr/>
          <p:nvPr/>
        </p:nvSpPr>
        <p:spPr>
          <a:xfrm>
            <a:off x="7977631" y="3238320"/>
            <a:ext cx="109152" cy="8041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5" name="Ovál 154">
            <a:extLst>
              <a:ext uri="{FF2B5EF4-FFF2-40B4-BE49-F238E27FC236}">
                <a16:creationId xmlns:a16="http://schemas.microsoft.com/office/drawing/2014/main" id="{C266FCD8-66AB-4F54-8851-7586F5B9EB0A}"/>
              </a:ext>
            </a:extLst>
          </p:cNvPr>
          <p:cNvSpPr/>
          <p:nvPr/>
        </p:nvSpPr>
        <p:spPr>
          <a:xfrm>
            <a:off x="774950" y="3395795"/>
            <a:ext cx="109152" cy="8041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 name="Řečová bublina: obdélníkový bublinový popisek se zakulacenými rohy 70">
            <a:extLst>
              <a:ext uri="{FF2B5EF4-FFF2-40B4-BE49-F238E27FC236}">
                <a16:creationId xmlns:a16="http://schemas.microsoft.com/office/drawing/2014/main" id="{BFBED03D-C408-47FA-B067-F3843DA2947A}"/>
              </a:ext>
            </a:extLst>
          </p:cNvPr>
          <p:cNvSpPr/>
          <p:nvPr/>
        </p:nvSpPr>
        <p:spPr>
          <a:xfrm>
            <a:off x="7715272" y="4929198"/>
            <a:ext cx="1000132" cy="500066"/>
          </a:xfrm>
          <a:prstGeom prst="wedgeRoundRectCallout">
            <a:avLst>
              <a:gd name="adj1" fmla="val -46824"/>
              <a:gd name="adj2" fmla="val -186929"/>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cs-CZ" sz="900" b="1" dirty="0" smtClean="0">
                <a:solidFill>
                  <a:schemeClr val="tx1"/>
                </a:solidFill>
                <a:latin typeface="Arial" panose="020B0604020202020204" pitchFamily="34" charset="0"/>
                <a:cs typeface="Arial" panose="020B0604020202020204" pitchFamily="34" charset="0"/>
              </a:rPr>
              <a:t>Výměník tepla</a:t>
            </a:r>
          </a:p>
          <a:p>
            <a:pPr algn="ctr"/>
            <a:r>
              <a:rPr lang="cs-CZ" sz="900" b="1" dirty="0" smtClean="0">
                <a:solidFill>
                  <a:schemeClr val="tx1"/>
                </a:solidFill>
                <a:latin typeface="Arial" panose="020B0604020202020204" pitchFamily="34" charset="0"/>
                <a:cs typeface="Arial" panose="020B0604020202020204" pitchFamily="34" charset="0"/>
              </a:rPr>
              <a:t>(VODA/OLEJ)</a:t>
            </a:r>
            <a:endParaRPr lang="cs-CZ" sz="900" b="1" dirty="0">
              <a:solidFill>
                <a:schemeClr val="tx1"/>
              </a:solidFill>
              <a:latin typeface="Arial" panose="020B0604020202020204" pitchFamily="34" charset="0"/>
              <a:cs typeface="Arial" panose="020B0604020202020204" pitchFamily="34" charset="0"/>
            </a:endParaRPr>
          </a:p>
        </p:txBody>
      </p:sp>
      <p:sp>
        <p:nvSpPr>
          <p:cNvPr id="149" name="Řečová bublina: obdélníkový bublinový popisek se zakulacenými rohy 70">
            <a:extLst>
              <a:ext uri="{FF2B5EF4-FFF2-40B4-BE49-F238E27FC236}">
                <a16:creationId xmlns:a16="http://schemas.microsoft.com/office/drawing/2014/main" id="{BFBED03D-C408-47FA-B067-F3843DA2947A}"/>
              </a:ext>
            </a:extLst>
          </p:cNvPr>
          <p:cNvSpPr/>
          <p:nvPr/>
        </p:nvSpPr>
        <p:spPr>
          <a:xfrm>
            <a:off x="1285852" y="1928802"/>
            <a:ext cx="1000132" cy="500066"/>
          </a:xfrm>
          <a:prstGeom prst="wedgeRoundRectCallout">
            <a:avLst>
              <a:gd name="adj1" fmla="val -43634"/>
              <a:gd name="adj2" fmla="val 193666"/>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cs-CZ" sz="900" b="1" dirty="0" smtClean="0">
                <a:solidFill>
                  <a:schemeClr val="tx1"/>
                </a:solidFill>
                <a:latin typeface="Arial" panose="020B0604020202020204" pitchFamily="34" charset="0"/>
                <a:cs typeface="Arial" panose="020B0604020202020204" pitchFamily="34" charset="0"/>
              </a:rPr>
              <a:t>Výměník tepla</a:t>
            </a:r>
          </a:p>
          <a:p>
            <a:pPr algn="ctr"/>
            <a:r>
              <a:rPr lang="cs-CZ" sz="900" b="1" dirty="0" smtClean="0">
                <a:solidFill>
                  <a:schemeClr val="tx1"/>
                </a:solidFill>
                <a:latin typeface="Arial" panose="020B0604020202020204" pitchFamily="34" charset="0"/>
                <a:cs typeface="Arial" panose="020B0604020202020204" pitchFamily="34" charset="0"/>
              </a:rPr>
              <a:t>(VODA/OLEJ)</a:t>
            </a:r>
            <a:endParaRPr lang="cs-CZ" sz="900" b="1" dirty="0">
              <a:solidFill>
                <a:schemeClr val="tx1"/>
              </a:solidFill>
              <a:latin typeface="Arial" panose="020B0604020202020204" pitchFamily="34" charset="0"/>
              <a:cs typeface="Arial" panose="020B0604020202020204" pitchFamily="34" charset="0"/>
            </a:endParaRPr>
          </a:p>
        </p:txBody>
      </p:sp>
      <p:sp>
        <p:nvSpPr>
          <p:cNvPr id="150" name="Řečová bublina: obdélníkový bublinový popisek se zakulacenými rohy 70">
            <a:extLst>
              <a:ext uri="{FF2B5EF4-FFF2-40B4-BE49-F238E27FC236}">
                <a16:creationId xmlns:a16="http://schemas.microsoft.com/office/drawing/2014/main" id="{BFBED03D-C408-47FA-B067-F3843DA2947A}"/>
              </a:ext>
            </a:extLst>
          </p:cNvPr>
          <p:cNvSpPr/>
          <p:nvPr/>
        </p:nvSpPr>
        <p:spPr>
          <a:xfrm>
            <a:off x="5000628" y="5857892"/>
            <a:ext cx="785818" cy="428628"/>
          </a:xfrm>
          <a:prstGeom prst="wedgeRoundRectCallout">
            <a:avLst>
              <a:gd name="adj1" fmla="val -99690"/>
              <a:gd name="adj2" fmla="val -37384"/>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cs-CZ" sz="900" b="1" dirty="0" smtClean="0">
                <a:solidFill>
                  <a:schemeClr val="tx1"/>
                </a:solidFill>
                <a:latin typeface="Arial" panose="020B0604020202020204" pitchFamily="34" charset="0"/>
                <a:cs typeface="Arial" panose="020B0604020202020204" pitchFamily="34" charset="0"/>
              </a:rPr>
              <a:t>Vytápěcí agregát</a:t>
            </a:r>
          </a:p>
        </p:txBody>
      </p:sp>
      <p:sp>
        <p:nvSpPr>
          <p:cNvPr id="152" name="Řečová bublina: obdélníkový bublinový popisek se zakulacenými rohy 70">
            <a:extLst>
              <a:ext uri="{FF2B5EF4-FFF2-40B4-BE49-F238E27FC236}">
                <a16:creationId xmlns:a16="http://schemas.microsoft.com/office/drawing/2014/main" id="{BFBED03D-C408-47FA-B067-F3843DA2947A}"/>
              </a:ext>
            </a:extLst>
          </p:cNvPr>
          <p:cNvSpPr/>
          <p:nvPr/>
        </p:nvSpPr>
        <p:spPr>
          <a:xfrm>
            <a:off x="1000100" y="5715016"/>
            <a:ext cx="1000132" cy="500066"/>
          </a:xfrm>
          <a:prstGeom prst="wedgeRoundRectCallout">
            <a:avLst>
              <a:gd name="adj1" fmla="val 81813"/>
              <a:gd name="adj2" fmla="val -16831"/>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cs-CZ" sz="900" b="1" dirty="0" smtClean="0">
                <a:solidFill>
                  <a:schemeClr val="tx1"/>
                </a:solidFill>
                <a:latin typeface="Arial" panose="020B0604020202020204" pitchFamily="34" charset="0"/>
                <a:cs typeface="Arial" panose="020B0604020202020204" pitchFamily="34" charset="0"/>
              </a:rPr>
              <a:t>Výměník tepla</a:t>
            </a:r>
          </a:p>
          <a:p>
            <a:pPr algn="ctr"/>
            <a:r>
              <a:rPr lang="cs-CZ" sz="900" b="1" dirty="0" smtClean="0">
                <a:solidFill>
                  <a:schemeClr val="tx1"/>
                </a:solidFill>
                <a:latin typeface="Arial" panose="020B0604020202020204" pitchFamily="34" charset="0"/>
                <a:cs typeface="Arial" panose="020B0604020202020204" pitchFamily="34" charset="0"/>
              </a:rPr>
              <a:t>topení oddílu</a:t>
            </a:r>
            <a:endParaRPr lang="cs-CZ" sz="900" b="1" dirty="0">
              <a:solidFill>
                <a:schemeClr val="tx1"/>
              </a:solidFill>
              <a:latin typeface="Arial" panose="020B0604020202020204" pitchFamily="34" charset="0"/>
              <a:cs typeface="Arial" panose="020B0604020202020204" pitchFamily="34" charset="0"/>
            </a:endParaRPr>
          </a:p>
        </p:txBody>
      </p:sp>
      <p:sp>
        <p:nvSpPr>
          <p:cNvPr id="153" name="Řečová bublina: obdélníkový bublinový popisek se zakulacenými rohy 70">
            <a:extLst>
              <a:ext uri="{FF2B5EF4-FFF2-40B4-BE49-F238E27FC236}">
                <a16:creationId xmlns:a16="http://schemas.microsoft.com/office/drawing/2014/main" id="{BFBED03D-C408-47FA-B067-F3843DA2947A}"/>
              </a:ext>
            </a:extLst>
          </p:cNvPr>
          <p:cNvSpPr/>
          <p:nvPr/>
        </p:nvSpPr>
        <p:spPr>
          <a:xfrm>
            <a:off x="428596" y="3929066"/>
            <a:ext cx="951220" cy="325502"/>
          </a:xfrm>
          <a:prstGeom prst="wedgeRoundRectCallout">
            <a:avLst>
              <a:gd name="adj1" fmla="val 96257"/>
              <a:gd name="adj2" fmla="val -155448"/>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cs-CZ" sz="900" b="1" dirty="0" smtClean="0">
                <a:solidFill>
                  <a:schemeClr val="tx1"/>
                </a:solidFill>
                <a:latin typeface="Arial" panose="020B0604020202020204" pitchFamily="34" charset="0"/>
                <a:cs typeface="Arial" panose="020B0604020202020204" pitchFamily="34" charset="0"/>
              </a:rPr>
              <a:t>Blok motoru</a:t>
            </a:r>
            <a:endParaRPr lang="cs-CZ" sz="900" b="1" dirty="0">
              <a:solidFill>
                <a:schemeClr val="tx1"/>
              </a:solidFill>
              <a:latin typeface="Arial" panose="020B0604020202020204" pitchFamily="34" charset="0"/>
              <a:cs typeface="Arial" panose="020B0604020202020204" pitchFamily="34" charset="0"/>
            </a:endParaRPr>
          </a:p>
        </p:txBody>
      </p:sp>
      <p:sp>
        <p:nvSpPr>
          <p:cNvPr id="154" name="Řečová bublina: obdélníkový bublinový popisek se zakulacenými rohy 70">
            <a:extLst>
              <a:ext uri="{FF2B5EF4-FFF2-40B4-BE49-F238E27FC236}">
                <a16:creationId xmlns:a16="http://schemas.microsoft.com/office/drawing/2014/main" id="{BFBED03D-C408-47FA-B067-F3843DA2947A}"/>
              </a:ext>
            </a:extLst>
          </p:cNvPr>
          <p:cNvSpPr/>
          <p:nvPr/>
        </p:nvSpPr>
        <p:spPr>
          <a:xfrm>
            <a:off x="6858016" y="2857496"/>
            <a:ext cx="951220" cy="325502"/>
          </a:xfrm>
          <a:prstGeom prst="wedgeRoundRectCallout">
            <a:avLst>
              <a:gd name="adj1" fmla="val -36759"/>
              <a:gd name="adj2" fmla="val 226734"/>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cs-CZ" sz="900" b="1" dirty="0" smtClean="0">
                <a:solidFill>
                  <a:schemeClr val="tx1"/>
                </a:solidFill>
                <a:latin typeface="Arial" panose="020B0604020202020204" pitchFamily="34" charset="0"/>
                <a:cs typeface="Arial" panose="020B0604020202020204" pitchFamily="34" charset="0"/>
              </a:rPr>
              <a:t>Blok motoru</a:t>
            </a:r>
            <a:endParaRPr lang="cs-CZ" sz="900" b="1" dirty="0">
              <a:solidFill>
                <a:schemeClr val="tx1"/>
              </a:solidFill>
              <a:latin typeface="Arial" panose="020B0604020202020204" pitchFamily="34" charset="0"/>
              <a:cs typeface="Arial" panose="020B0604020202020204" pitchFamily="34" charset="0"/>
            </a:endParaRPr>
          </a:p>
        </p:txBody>
      </p:sp>
      <p:sp>
        <p:nvSpPr>
          <p:cNvPr id="160" name="Řečová bublina: obdélníkový bublinový popisek se zakulacenými rohy 70">
            <a:extLst>
              <a:ext uri="{FF2B5EF4-FFF2-40B4-BE49-F238E27FC236}">
                <a16:creationId xmlns:a16="http://schemas.microsoft.com/office/drawing/2014/main" id="{BFBED03D-C408-47FA-B067-F3843DA2947A}"/>
              </a:ext>
            </a:extLst>
          </p:cNvPr>
          <p:cNvSpPr/>
          <p:nvPr/>
        </p:nvSpPr>
        <p:spPr>
          <a:xfrm>
            <a:off x="142844" y="2071678"/>
            <a:ext cx="951220" cy="325502"/>
          </a:xfrm>
          <a:prstGeom prst="wedgeRoundRectCallout">
            <a:avLst>
              <a:gd name="adj1" fmla="val -22228"/>
              <a:gd name="adj2" fmla="val 246333"/>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cs-CZ" sz="900" b="1" dirty="0" err="1" smtClean="0">
                <a:solidFill>
                  <a:schemeClr val="tx1"/>
                </a:solidFill>
                <a:latin typeface="Arial" panose="020B0604020202020204" pitchFamily="34" charset="0"/>
                <a:cs typeface="Arial" panose="020B0604020202020204" pitchFamily="34" charset="0"/>
              </a:rPr>
              <a:t>Kalorifery</a:t>
            </a:r>
            <a:endParaRPr lang="cs-CZ" sz="900" b="1" dirty="0">
              <a:solidFill>
                <a:schemeClr val="tx1"/>
              </a:solidFill>
              <a:latin typeface="Arial" panose="020B0604020202020204" pitchFamily="34" charset="0"/>
              <a:cs typeface="Arial" panose="020B0604020202020204" pitchFamily="34" charset="0"/>
            </a:endParaRPr>
          </a:p>
        </p:txBody>
      </p:sp>
      <p:sp>
        <p:nvSpPr>
          <p:cNvPr id="162" name="Řečová bublina: obdélníkový bublinový popisek se zakulacenými rohy 70">
            <a:extLst>
              <a:ext uri="{FF2B5EF4-FFF2-40B4-BE49-F238E27FC236}">
                <a16:creationId xmlns:a16="http://schemas.microsoft.com/office/drawing/2014/main" id="{BFBED03D-C408-47FA-B067-F3843DA2947A}"/>
              </a:ext>
            </a:extLst>
          </p:cNvPr>
          <p:cNvSpPr/>
          <p:nvPr/>
        </p:nvSpPr>
        <p:spPr>
          <a:xfrm>
            <a:off x="7572396" y="1928802"/>
            <a:ext cx="951220" cy="325502"/>
          </a:xfrm>
          <a:prstGeom prst="wedgeRoundRectCallout">
            <a:avLst>
              <a:gd name="adj1" fmla="val 35897"/>
              <a:gd name="adj2" fmla="val 181004"/>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cs-CZ" sz="900" b="1" dirty="0" err="1" smtClean="0">
                <a:solidFill>
                  <a:schemeClr val="tx1"/>
                </a:solidFill>
                <a:latin typeface="Arial" panose="020B0604020202020204" pitchFamily="34" charset="0"/>
                <a:cs typeface="Arial" panose="020B0604020202020204" pitchFamily="34" charset="0"/>
              </a:rPr>
              <a:t>Kalorifery</a:t>
            </a:r>
            <a:endParaRPr lang="cs-CZ" sz="900" b="1" dirty="0">
              <a:solidFill>
                <a:schemeClr val="tx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
                                        </p:tgtEl>
                                        <p:attrNameLst>
                                          <p:attrName>style.visibility</p:attrName>
                                        </p:attrNameLst>
                                      </p:cBhvr>
                                      <p:to>
                                        <p:strVal val="visible"/>
                                      </p:to>
                                    </p:set>
                                    <p:anim calcmode="lin" valueType="num">
                                      <p:cBhvr additive="base">
                                        <p:cTn id="7" dur="500" fill="hold"/>
                                        <p:tgtEl>
                                          <p:spTgt spid="122"/>
                                        </p:tgtEl>
                                        <p:attrNameLst>
                                          <p:attrName>ppt_x</p:attrName>
                                        </p:attrNameLst>
                                      </p:cBhvr>
                                      <p:tavLst>
                                        <p:tav tm="0">
                                          <p:val>
                                            <p:strVal val="#ppt_x"/>
                                          </p:val>
                                        </p:tav>
                                        <p:tav tm="100000">
                                          <p:val>
                                            <p:strVal val="#ppt_x"/>
                                          </p:val>
                                        </p:tav>
                                      </p:tavLst>
                                    </p:anim>
                                    <p:anim calcmode="lin" valueType="num">
                                      <p:cBhvr additive="base">
                                        <p:cTn id="8" dur="500" fill="hold"/>
                                        <p:tgtEl>
                                          <p:spTgt spid="122"/>
                                        </p:tgtEl>
                                        <p:attrNameLst>
                                          <p:attrName>ppt_y</p:attrName>
                                        </p:attrNameLst>
                                      </p:cBhvr>
                                      <p:tavLst>
                                        <p:tav tm="0">
                                          <p:val>
                                            <p:strVal val="1+#ppt_h/2"/>
                                          </p:val>
                                        </p:tav>
                                        <p:tav tm="100000">
                                          <p:val>
                                            <p:strVal val="#ppt_y"/>
                                          </p:val>
                                        </p:tav>
                                      </p:tavLst>
                                    </p:anim>
                                  </p:childTnLst>
                                </p:cTn>
                              </p:par>
                              <p:par>
                                <p:cTn id="9" presetID="55" presetClass="entr" presetSubtype="0" fill="hold" grpId="0" nodeType="withEffect">
                                  <p:stCondLst>
                                    <p:cond delay="0"/>
                                  </p:stCondLst>
                                  <p:childTnLst>
                                    <p:set>
                                      <p:cBhvr>
                                        <p:cTn id="10" dur="1" fill="hold">
                                          <p:stCondLst>
                                            <p:cond delay="0"/>
                                          </p:stCondLst>
                                        </p:cTn>
                                        <p:tgtEl>
                                          <p:spTgt spid="150"/>
                                        </p:tgtEl>
                                        <p:attrNameLst>
                                          <p:attrName>style.visibility</p:attrName>
                                        </p:attrNameLst>
                                      </p:cBhvr>
                                      <p:to>
                                        <p:strVal val="visible"/>
                                      </p:to>
                                    </p:set>
                                    <p:anim calcmode="lin" valueType="num">
                                      <p:cBhvr>
                                        <p:cTn id="11" dur="1000" fill="hold"/>
                                        <p:tgtEl>
                                          <p:spTgt spid="150"/>
                                        </p:tgtEl>
                                        <p:attrNameLst>
                                          <p:attrName>ppt_w</p:attrName>
                                        </p:attrNameLst>
                                      </p:cBhvr>
                                      <p:tavLst>
                                        <p:tav tm="0">
                                          <p:val>
                                            <p:strVal val="#ppt_w*0.70"/>
                                          </p:val>
                                        </p:tav>
                                        <p:tav tm="100000">
                                          <p:val>
                                            <p:strVal val="#ppt_w"/>
                                          </p:val>
                                        </p:tav>
                                      </p:tavLst>
                                    </p:anim>
                                    <p:anim calcmode="lin" valueType="num">
                                      <p:cBhvr>
                                        <p:cTn id="12" dur="1000" fill="hold"/>
                                        <p:tgtEl>
                                          <p:spTgt spid="150"/>
                                        </p:tgtEl>
                                        <p:attrNameLst>
                                          <p:attrName>ppt_h</p:attrName>
                                        </p:attrNameLst>
                                      </p:cBhvr>
                                      <p:tavLst>
                                        <p:tav tm="0">
                                          <p:val>
                                            <p:strVal val="#ppt_h"/>
                                          </p:val>
                                        </p:tav>
                                        <p:tav tm="100000">
                                          <p:val>
                                            <p:strVal val="#ppt_h"/>
                                          </p:val>
                                        </p:tav>
                                      </p:tavLst>
                                    </p:anim>
                                    <p:animEffect transition="in" filter="fade">
                                      <p:cBhvr>
                                        <p:cTn id="13" dur="1000"/>
                                        <p:tgtEl>
                                          <p:spTgt spid="150"/>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9"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upLeft)">
                                      <p:cBhvr>
                                        <p:cTn id="18" dur="500"/>
                                        <p:tgtEl>
                                          <p:spTgt spid="6"/>
                                        </p:tgtEl>
                                      </p:cBhvr>
                                    </p:animEffect>
                                  </p:childTnLst>
                                </p:cTn>
                              </p:par>
                            </p:childTnLst>
                          </p:cTn>
                        </p:par>
                        <p:par>
                          <p:cTn id="19" fill="hold">
                            <p:stCondLst>
                              <p:cond delay="500"/>
                            </p:stCondLst>
                            <p:childTnLst>
                              <p:par>
                                <p:cTn id="20" presetID="55" presetClass="entr" presetSubtype="0" fill="hold" grpId="0" nodeType="afterEffect">
                                  <p:stCondLst>
                                    <p:cond delay="0"/>
                                  </p:stCondLst>
                                  <p:childTnLst>
                                    <p:set>
                                      <p:cBhvr>
                                        <p:cTn id="21" dur="1" fill="hold">
                                          <p:stCondLst>
                                            <p:cond delay="0"/>
                                          </p:stCondLst>
                                        </p:cTn>
                                        <p:tgtEl>
                                          <p:spTgt spid="209"/>
                                        </p:tgtEl>
                                        <p:attrNameLst>
                                          <p:attrName>style.visibility</p:attrName>
                                        </p:attrNameLst>
                                      </p:cBhvr>
                                      <p:to>
                                        <p:strVal val="visible"/>
                                      </p:to>
                                    </p:set>
                                    <p:anim calcmode="lin" valueType="num">
                                      <p:cBhvr>
                                        <p:cTn id="22" dur="1000" fill="hold"/>
                                        <p:tgtEl>
                                          <p:spTgt spid="209"/>
                                        </p:tgtEl>
                                        <p:attrNameLst>
                                          <p:attrName>ppt_w</p:attrName>
                                        </p:attrNameLst>
                                      </p:cBhvr>
                                      <p:tavLst>
                                        <p:tav tm="0">
                                          <p:val>
                                            <p:strVal val="#ppt_w*0.70"/>
                                          </p:val>
                                        </p:tav>
                                        <p:tav tm="100000">
                                          <p:val>
                                            <p:strVal val="#ppt_w"/>
                                          </p:val>
                                        </p:tav>
                                      </p:tavLst>
                                    </p:anim>
                                    <p:anim calcmode="lin" valueType="num">
                                      <p:cBhvr>
                                        <p:cTn id="23" dur="1000" fill="hold"/>
                                        <p:tgtEl>
                                          <p:spTgt spid="209"/>
                                        </p:tgtEl>
                                        <p:attrNameLst>
                                          <p:attrName>ppt_h</p:attrName>
                                        </p:attrNameLst>
                                      </p:cBhvr>
                                      <p:tavLst>
                                        <p:tav tm="0">
                                          <p:val>
                                            <p:strVal val="#ppt_h"/>
                                          </p:val>
                                        </p:tav>
                                        <p:tav tm="100000">
                                          <p:val>
                                            <p:strVal val="#ppt_h"/>
                                          </p:val>
                                        </p:tav>
                                      </p:tavLst>
                                    </p:anim>
                                    <p:animEffect transition="in" filter="fade">
                                      <p:cBhvr>
                                        <p:cTn id="24" dur="1000"/>
                                        <p:tgtEl>
                                          <p:spTgt spid="209"/>
                                        </p:tgtEl>
                                      </p:cBhvr>
                                    </p:animEffect>
                                  </p:childTnLst>
                                </p:cTn>
                              </p:par>
                            </p:childTnLst>
                          </p:cTn>
                        </p:par>
                        <p:par>
                          <p:cTn id="25" fill="hold">
                            <p:stCondLst>
                              <p:cond delay="1500"/>
                            </p:stCondLst>
                            <p:childTnLst>
                              <p:par>
                                <p:cTn id="26" presetID="18" presetClass="entr" presetSubtype="12"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strips(downLeft)">
                                      <p:cBhvr>
                                        <p:cTn id="28" dur="500"/>
                                        <p:tgtEl>
                                          <p:spTgt spid="11"/>
                                        </p:tgtEl>
                                      </p:cBhvr>
                                    </p:animEffect>
                                  </p:childTnLst>
                                </p:cTn>
                              </p:par>
                            </p:childTnLst>
                          </p:cTn>
                        </p:par>
                        <p:par>
                          <p:cTn id="29" fill="hold">
                            <p:stCondLst>
                              <p:cond delay="2000"/>
                            </p:stCondLst>
                            <p:childTnLst>
                              <p:par>
                                <p:cTn id="30" presetID="55" presetClass="entr" presetSubtype="0" fill="hold" grpId="0" nodeType="afterEffect">
                                  <p:stCondLst>
                                    <p:cond delay="0"/>
                                  </p:stCondLst>
                                  <p:childTnLst>
                                    <p:set>
                                      <p:cBhvr>
                                        <p:cTn id="31" dur="1" fill="hold">
                                          <p:stCondLst>
                                            <p:cond delay="0"/>
                                          </p:stCondLst>
                                        </p:cTn>
                                        <p:tgtEl>
                                          <p:spTgt spid="151"/>
                                        </p:tgtEl>
                                        <p:attrNameLst>
                                          <p:attrName>style.visibility</p:attrName>
                                        </p:attrNameLst>
                                      </p:cBhvr>
                                      <p:to>
                                        <p:strVal val="visible"/>
                                      </p:to>
                                    </p:set>
                                    <p:anim calcmode="lin" valueType="num">
                                      <p:cBhvr>
                                        <p:cTn id="32" dur="1000" fill="hold"/>
                                        <p:tgtEl>
                                          <p:spTgt spid="151"/>
                                        </p:tgtEl>
                                        <p:attrNameLst>
                                          <p:attrName>ppt_w</p:attrName>
                                        </p:attrNameLst>
                                      </p:cBhvr>
                                      <p:tavLst>
                                        <p:tav tm="0">
                                          <p:val>
                                            <p:strVal val="#ppt_w*0.70"/>
                                          </p:val>
                                        </p:tav>
                                        <p:tav tm="100000">
                                          <p:val>
                                            <p:strVal val="#ppt_w"/>
                                          </p:val>
                                        </p:tav>
                                      </p:tavLst>
                                    </p:anim>
                                    <p:anim calcmode="lin" valueType="num">
                                      <p:cBhvr>
                                        <p:cTn id="33" dur="1000" fill="hold"/>
                                        <p:tgtEl>
                                          <p:spTgt spid="151"/>
                                        </p:tgtEl>
                                        <p:attrNameLst>
                                          <p:attrName>ppt_h</p:attrName>
                                        </p:attrNameLst>
                                      </p:cBhvr>
                                      <p:tavLst>
                                        <p:tav tm="0">
                                          <p:val>
                                            <p:strVal val="#ppt_h"/>
                                          </p:val>
                                        </p:tav>
                                        <p:tav tm="100000">
                                          <p:val>
                                            <p:strVal val="#ppt_h"/>
                                          </p:val>
                                        </p:tav>
                                      </p:tavLst>
                                    </p:anim>
                                    <p:animEffect transition="in" filter="fade">
                                      <p:cBhvr>
                                        <p:cTn id="34" dur="1000"/>
                                        <p:tgtEl>
                                          <p:spTgt spid="151"/>
                                        </p:tgtEl>
                                      </p:cBhvr>
                                    </p:animEffect>
                                  </p:childTnLst>
                                </p:cTn>
                              </p:par>
                            </p:childTnLst>
                          </p:cTn>
                        </p:par>
                        <p:par>
                          <p:cTn id="35" fill="hold">
                            <p:stCondLst>
                              <p:cond delay="3000"/>
                            </p:stCondLst>
                            <p:childTnLst>
                              <p:par>
                                <p:cTn id="36" presetID="18" presetClass="entr" presetSubtype="12"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strips(downLeft)">
                                      <p:cBhvr>
                                        <p:cTn id="38" dur="500"/>
                                        <p:tgtEl>
                                          <p:spTgt spid="14"/>
                                        </p:tgtEl>
                                      </p:cBhvr>
                                    </p:animEffect>
                                  </p:childTnLst>
                                </p:cTn>
                              </p:par>
                            </p:childTnLst>
                          </p:cTn>
                        </p:par>
                        <p:par>
                          <p:cTn id="39" fill="hold">
                            <p:stCondLst>
                              <p:cond delay="3500"/>
                            </p:stCondLst>
                            <p:childTnLst>
                              <p:par>
                                <p:cTn id="40" presetID="18" presetClass="entr" presetSubtype="12"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strips(downLeft)">
                                      <p:cBhvr>
                                        <p:cTn id="42" dur="500"/>
                                        <p:tgtEl>
                                          <p:spTgt spid="16"/>
                                        </p:tgtEl>
                                      </p:cBhvr>
                                    </p:animEffect>
                                  </p:childTnLst>
                                </p:cTn>
                              </p:par>
                            </p:childTnLst>
                          </p:cTn>
                        </p:par>
                        <p:par>
                          <p:cTn id="43" fill="hold">
                            <p:stCondLst>
                              <p:cond delay="4000"/>
                            </p:stCondLst>
                            <p:childTnLst>
                              <p:par>
                                <p:cTn id="44" presetID="55" presetClass="entr" presetSubtype="0" fill="hold" grpId="0" nodeType="afterEffect">
                                  <p:stCondLst>
                                    <p:cond delay="0"/>
                                  </p:stCondLst>
                                  <p:childTnLst>
                                    <p:set>
                                      <p:cBhvr>
                                        <p:cTn id="45" dur="1" fill="hold">
                                          <p:stCondLst>
                                            <p:cond delay="0"/>
                                          </p:stCondLst>
                                        </p:cTn>
                                        <p:tgtEl>
                                          <p:spTgt spid="84"/>
                                        </p:tgtEl>
                                        <p:attrNameLst>
                                          <p:attrName>style.visibility</p:attrName>
                                        </p:attrNameLst>
                                      </p:cBhvr>
                                      <p:to>
                                        <p:strVal val="visible"/>
                                      </p:to>
                                    </p:set>
                                    <p:anim calcmode="lin" valueType="num">
                                      <p:cBhvr>
                                        <p:cTn id="46" dur="1000" fill="hold"/>
                                        <p:tgtEl>
                                          <p:spTgt spid="84"/>
                                        </p:tgtEl>
                                        <p:attrNameLst>
                                          <p:attrName>ppt_w</p:attrName>
                                        </p:attrNameLst>
                                      </p:cBhvr>
                                      <p:tavLst>
                                        <p:tav tm="0">
                                          <p:val>
                                            <p:strVal val="#ppt_w*0.70"/>
                                          </p:val>
                                        </p:tav>
                                        <p:tav tm="100000">
                                          <p:val>
                                            <p:strVal val="#ppt_w"/>
                                          </p:val>
                                        </p:tav>
                                      </p:tavLst>
                                    </p:anim>
                                    <p:anim calcmode="lin" valueType="num">
                                      <p:cBhvr>
                                        <p:cTn id="47" dur="1000" fill="hold"/>
                                        <p:tgtEl>
                                          <p:spTgt spid="84"/>
                                        </p:tgtEl>
                                        <p:attrNameLst>
                                          <p:attrName>ppt_h</p:attrName>
                                        </p:attrNameLst>
                                      </p:cBhvr>
                                      <p:tavLst>
                                        <p:tav tm="0">
                                          <p:val>
                                            <p:strVal val="#ppt_h"/>
                                          </p:val>
                                        </p:tav>
                                        <p:tav tm="100000">
                                          <p:val>
                                            <p:strVal val="#ppt_h"/>
                                          </p:val>
                                        </p:tav>
                                      </p:tavLst>
                                    </p:anim>
                                    <p:animEffect transition="in" filter="fade">
                                      <p:cBhvr>
                                        <p:cTn id="48" dur="1000"/>
                                        <p:tgtEl>
                                          <p:spTgt spid="84"/>
                                        </p:tgtEl>
                                      </p:cBhvr>
                                    </p:animEffect>
                                  </p:childTnLst>
                                </p:cTn>
                              </p:par>
                            </p:childTnLst>
                          </p:cTn>
                        </p:par>
                        <p:par>
                          <p:cTn id="49" fill="hold">
                            <p:stCondLst>
                              <p:cond delay="5000"/>
                            </p:stCondLst>
                            <p:childTnLst>
                              <p:par>
                                <p:cTn id="50" presetID="55" presetClass="entr" presetSubtype="0" fill="hold" grpId="0" nodeType="afterEffect">
                                  <p:stCondLst>
                                    <p:cond delay="0"/>
                                  </p:stCondLst>
                                  <p:childTnLst>
                                    <p:set>
                                      <p:cBhvr>
                                        <p:cTn id="51" dur="1" fill="hold">
                                          <p:stCondLst>
                                            <p:cond delay="0"/>
                                          </p:stCondLst>
                                        </p:cTn>
                                        <p:tgtEl>
                                          <p:spTgt spid="152"/>
                                        </p:tgtEl>
                                        <p:attrNameLst>
                                          <p:attrName>style.visibility</p:attrName>
                                        </p:attrNameLst>
                                      </p:cBhvr>
                                      <p:to>
                                        <p:strVal val="visible"/>
                                      </p:to>
                                    </p:set>
                                    <p:anim calcmode="lin" valueType="num">
                                      <p:cBhvr>
                                        <p:cTn id="52" dur="1000" fill="hold"/>
                                        <p:tgtEl>
                                          <p:spTgt spid="152"/>
                                        </p:tgtEl>
                                        <p:attrNameLst>
                                          <p:attrName>ppt_w</p:attrName>
                                        </p:attrNameLst>
                                      </p:cBhvr>
                                      <p:tavLst>
                                        <p:tav tm="0">
                                          <p:val>
                                            <p:strVal val="#ppt_w*0.70"/>
                                          </p:val>
                                        </p:tav>
                                        <p:tav tm="100000">
                                          <p:val>
                                            <p:strVal val="#ppt_w"/>
                                          </p:val>
                                        </p:tav>
                                      </p:tavLst>
                                    </p:anim>
                                    <p:anim calcmode="lin" valueType="num">
                                      <p:cBhvr>
                                        <p:cTn id="53" dur="1000" fill="hold"/>
                                        <p:tgtEl>
                                          <p:spTgt spid="152"/>
                                        </p:tgtEl>
                                        <p:attrNameLst>
                                          <p:attrName>ppt_h</p:attrName>
                                        </p:attrNameLst>
                                      </p:cBhvr>
                                      <p:tavLst>
                                        <p:tav tm="0">
                                          <p:val>
                                            <p:strVal val="#ppt_h"/>
                                          </p:val>
                                        </p:tav>
                                        <p:tav tm="100000">
                                          <p:val>
                                            <p:strVal val="#ppt_h"/>
                                          </p:val>
                                        </p:tav>
                                      </p:tavLst>
                                    </p:anim>
                                    <p:animEffect transition="in" filter="fade">
                                      <p:cBhvr>
                                        <p:cTn id="54" dur="1000"/>
                                        <p:tgtEl>
                                          <p:spTgt spid="152"/>
                                        </p:tgtEl>
                                      </p:cBhvr>
                                    </p:animEffect>
                                  </p:childTnLst>
                                </p:cTn>
                              </p:par>
                            </p:childTnLst>
                          </p:cTn>
                        </p:par>
                      </p:childTnLst>
                    </p:cTn>
                  </p:par>
                  <p:par>
                    <p:cTn id="55" fill="hold">
                      <p:stCondLst>
                        <p:cond delay="indefinite"/>
                      </p:stCondLst>
                      <p:childTnLst>
                        <p:par>
                          <p:cTn id="56" fill="hold">
                            <p:stCondLst>
                              <p:cond delay="0"/>
                            </p:stCondLst>
                            <p:childTnLst>
                              <p:par>
                                <p:cTn id="57" presetID="18" presetClass="entr" presetSubtype="3" fill="hold"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strips(upRight)">
                                      <p:cBhvr>
                                        <p:cTn id="59" dur="500"/>
                                        <p:tgtEl>
                                          <p:spTgt spid="23"/>
                                        </p:tgtEl>
                                      </p:cBhvr>
                                    </p:animEffect>
                                  </p:childTnLst>
                                </p:cTn>
                              </p:par>
                            </p:childTnLst>
                          </p:cTn>
                        </p:par>
                        <p:par>
                          <p:cTn id="60" fill="hold">
                            <p:stCondLst>
                              <p:cond delay="500"/>
                            </p:stCondLst>
                            <p:childTnLst>
                              <p:par>
                                <p:cTn id="61" presetID="18" presetClass="entr" presetSubtype="3" fill="hold" nodeType="after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strips(upRight)">
                                      <p:cBhvr>
                                        <p:cTn id="63" dur="500"/>
                                        <p:tgtEl>
                                          <p:spTgt spid="29"/>
                                        </p:tgtEl>
                                      </p:cBhvr>
                                    </p:animEffect>
                                  </p:childTnLst>
                                </p:cTn>
                              </p:par>
                            </p:childTnLst>
                          </p:cTn>
                        </p:par>
                        <p:par>
                          <p:cTn id="64" fill="hold">
                            <p:stCondLst>
                              <p:cond delay="1000"/>
                            </p:stCondLst>
                            <p:childTnLst>
                              <p:par>
                                <p:cTn id="65" presetID="18" presetClass="entr" presetSubtype="3" fill="hold"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strips(upRight)">
                                      <p:cBhvr>
                                        <p:cTn id="67" dur="500"/>
                                        <p:tgtEl>
                                          <p:spTgt spid="32"/>
                                        </p:tgtEl>
                                      </p:cBhvr>
                                    </p:animEffect>
                                  </p:childTnLst>
                                </p:cTn>
                              </p:par>
                            </p:childTnLst>
                          </p:cTn>
                        </p:par>
                        <p:par>
                          <p:cTn id="68" fill="hold">
                            <p:stCondLst>
                              <p:cond delay="1500"/>
                            </p:stCondLst>
                            <p:childTnLst>
                              <p:par>
                                <p:cTn id="69" presetID="18" presetClass="entr" presetSubtype="9" fill="hold" nodeType="after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strips(upLeft)">
                                      <p:cBhvr>
                                        <p:cTn id="71" dur="500"/>
                                        <p:tgtEl>
                                          <p:spTgt spid="35"/>
                                        </p:tgtEl>
                                      </p:cBhvr>
                                    </p:animEffect>
                                  </p:childTnLst>
                                </p:cTn>
                              </p:par>
                            </p:childTnLst>
                          </p:cTn>
                        </p:par>
                        <p:par>
                          <p:cTn id="72" fill="hold">
                            <p:stCondLst>
                              <p:cond delay="2000"/>
                            </p:stCondLst>
                            <p:childTnLst>
                              <p:par>
                                <p:cTn id="73" presetID="55" presetClass="entr" presetSubtype="0" fill="hold" grpId="0" nodeType="afterEffect">
                                  <p:stCondLst>
                                    <p:cond delay="0"/>
                                  </p:stCondLst>
                                  <p:childTnLst>
                                    <p:set>
                                      <p:cBhvr>
                                        <p:cTn id="74" dur="1" fill="hold">
                                          <p:stCondLst>
                                            <p:cond delay="0"/>
                                          </p:stCondLst>
                                        </p:cTn>
                                        <p:tgtEl>
                                          <p:spTgt spid="41"/>
                                        </p:tgtEl>
                                        <p:attrNameLst>
                                          <p:attrName>style.visibility</p:attrName>
                                        </p:attrNameLst>
                                      </p:cBhvr>
                                      <p:to>
                                        <p:strVal val="visible"/>
                                      </p:to>
                                    </p:set>
                                    <p:anim calcmode="lin" valueType="num">
                                      <p:cBhvr>
                                        <p:cTn id="75" dur="1000" fill="hold"/>
                                        <p:tgtEl>
                                          <p:spTgt spid="41"/>
                                        </p:tgtEl>
                                        <p:attrNameLst>
                                          <p:attrName>ppt_w</p:attrName>
                                        </p:attrNameLst>
                                      </p:cBhvr>
                                      <p:tavLst>
                                        <p:tav tm="0">
                                          <p:val>
                                            <p:strVal val="#ppt_w*0.70"/>
                                          </p:val>
                                        </p:tav>
                                        <p:tav tm="100000">
                                          <p:val>
                                            <p:strVal val="#ppt_w"/>
                                          </p:val>
                                        </p:tav>
                                      </p:tavLst>
                                    </p:anim>
                                    <p:anim calcmode="lin" valueType="num">
                                      <p:cBhvr>
                                        <p:cTn id="76" dur="1000" fill="hold"/>
                                        <p:tgtEl>
                                          <p:spTgt spid="41"/>
                                        </p:tgtEl>
                                        <p:attrNameLst>
                                          <p:attrName>ppt_h</p:attrName>
                                        </p:attrNameLst>
                                      </p:cBhvr>
                                      <p:tavLst>
                                        <p:tav tm="0">
                                          <p:val>
                                            <p:strVal val="#ppt_h"/>
                                          </p:val>
                                        </p:tav>
                                        <p:tav tm="100000">
                                          <p:val>
                                            <p:strVal val="#ppt_h"/>
                                          </p:val>
                                        </p:tav>
                                      </p:tavLst>
                                    </p:anim>
                                    <p:animEffect transition="in" filter="fade">
                                      <p:cBhvr>
                                        <p:cTn id="77" dur="1000"/>
                                        <p:tgtEl>
                                          <p:spTgt spid="41"/>
                                        </p:tgtEl>
                                      </p:cBhvr>
                                    </p:animEffect>
                                  </p:childTnLst>
                                </p:cTn>
                              </p:par>
                            </p:childTnLst>
                          </p:cTn>
                        </p:par>
                        <p:par>
                          <p:cTn id="78" fill="hold">
                            <p:stCondLst>
                              <p:cond delay="3000"/>
                            </p:stCondLst>
                            <p:childTnLst>
                              <p:par>
                                <p:cTn id="79" presetID="22" presetClass="entr" presetSubtype="2" fill="hold" nodeType="after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wipe(right)">
                                      <p:cBhvr>
                                        <p:cTn id="81" dur="500"/>
                                        <p:tgtEl>
                                          <p:spTgt spid="37"/>
                                        </p:tgtEl>
                                      </p:cBhvr>
                                    </p:animEffect>
                                  </p:childTnLst>
                                </p:cTn>
                              </p:par>
                              <p:par>
                                <p:cTn id="82" presetID="22" presetClass="entr" presetSubtype="8" fill="hold" nodeType="withEffect">
                                  <p:stCondLst>
                                    <p:cond delay="0"/>
                                  </p:stCondLst>
                                  <p:childTnLst>
                                    <p:set>
                                      <p:cBhvr>
                                        <p:cTn id="83" dur="1" fill="hold">
                                          <p:stCondLst>
                                            <p:cond delay="0"/>
                                          </p:stCondLst>
                                        </p:cTn>
                                        <p:tgtEl>
                                          <p:spTgt spid="63"/>
                                        </p:tgtEl>
                                        <p:attrNameLst>
                                          <p:attrName>style.visibility</p:attrName>
                                        </p:attrNameLst>
                                      </p:cBhvr>
                                      <p:to>
                                        <p:strVal val="visible"/>
                                      </p:to>
                                    </p:set>
                                    <p:animEffect transition="in" filter="wipe(left)">
                                      <p:cBhvr>
                                        <p:cTn id="84" dur="500"/>
                                        <p:tgtEl>
                                          <p:spTgt spid="63"/>
                                        </p:tgtEl>
                                      </p:cBhvr>
                                    </p:animEffect>
                                  </p:childTnLst>
                                </p:cTn>
                              </p:par>
                            </p:childTnLst>
                          </p:cTn>
                        </p:par>
                        <p:par>
                          <p:cTn id="85" fill="hold">
                            <p:stCondLst>
                              <p:cond delay="3500"/>
                            </p:stCondLst>
                            <p:childTnLst>
                              <p:par>
                                <p:cTn id="86" presetID="22" presetClass="entr" presetSubtype="4" fill="hold" nodeType="afterEffect">
                                  <p:stCondLst>
                                    <p:cond delay="0"/>
                                  </p:stCondLst>
                                  <p:childTnLst>
                                    <p:set>
                                      <p:cBhvr>
                                        <p:cTn id="87" dur="1" fill="hold">
                                          <p:stCondLst>
                                            <p:cond delay="0"/>
                                          </p:stCondLst>
                                        </p:cTn>
                                        <p:tgtEl>
                                          <p:spTgt spid="40"/>
                                        </p:tgtEl>
                                        <p:attrNameLst>
                                          <p:attrName>style.visibility</p:attrName>
                                        </p:attrNameLst>
                                      </p:cBhvr>
                                      <p:to>
                                        <p:strVal val="visible"/>
                                      </p:to>
                                    </p:set>
                                    <p:animEffect transition="in" filter="wipe(down)">
                                      <p:cBhvr>
                                        <p:cTn id="88" dur="500"/>
                                        <p:tgtEl>
                                          <p:spTgt spid="40"/>
                                        </p:tgtEl>
                                      </p:cBhvr>
                                    </p:animEffect>
                                  </p:childTnLst>
                                </p:cTn>
                              </p:par>
                              <p:par>
                                <p:cTn id="89" presetID="22" presetClass="entr" presetSubtype="1" fill="hold" nodeType="withEffect">
                                  <p:stCondLst>
                                    <p:cond delay="0"/>
                                  </p:stCondLst>
                                  <p:childTnLst>
                                    <p:set>
                                      <p:cBhvr>
                                        <p:cTn id="90" dur="1" fill="hold">
                                          <p:stCondLst>
                                            <p:cond delay="0"/>
                                          </p:stCondLst>
                                        </p:cTn>
                                        <p:tgtEl>
                                          <p:spTgt spid="82"/>
                                        </p:tgtEl>
                                        <p:attrNameLst>
                                          <p:attrName>style.visibility</p:attrName>
                                        </p:attrNameLst>
                                      </p:cBhvr>
                                      <p:to>
                                        <p:strVal val="visible"/>
                                      </p:to>
                                    </p:set>
                                    <p:animEffect transition="in" filter="wipe(up)">
                                      <p:cBhvr>
                                        <p:cTn id="91" dur="500"/>
                                        <p:tgtEl>
                                          <p:spTgt spid="82"/>
                                        </p:tgtEl>
                                      </p:cBhvr>
                                    </p:animEffect>
                                  </p:childTnLst>
                                </p:cTn>
                              </p:par>
                            </p:childTnLst>
                          </p:cTn>
                        </p:par>
                        <p:par>
                          <p:cTn id="92" fill="hold">
                            <p:stCondLst>
                              <p:cond delay="4000"/>
                            </p:stCondLst>
                            <p:childTnLst>
                              <p:par>
                                <p:cTn id="93" presetID="22" presetClass="entr" presetSubtype="2" fill="hold" nodeType="afterEffect">
                                  <p:stCondLst>
                                    <p:cond delay="0"/>
                                  </p:stCondLst>
                                  <p:childTnLst>
                                    <p:set>
                                      <p:cBhvr>
                                        <p:cTn id="94" dur="1" fill="hold">
                                          <p:stCondLst>
                                            <p:cond delay="0"/>
                                          </p:stCondLst>
                                        </p:cTn>
                                        <p:tgtEl>
                                          <p:spTgt spid="42"/>
                                        </p:tgtEl>
                                        <p:attrNameLst>
                                          <p:attrName>style.visibility</p:attrName>
                                        </p:attrNameLst>
                                      </p:cBhvr>
                                      <p:to>
                                        <p:strVal val="visible"/>
                                      </p:to>
                                    </p:set>
                                    <p:animEffect transition="in" filter="wipe(right)">
                                      <p:cBhvr>
                                        <p:cTn id="95" dur="500"/>
                                        <p:tgtEl>
                                          <p:spTgt spid="42"/>
                                        </p:tgtEl>
                                      </p:cBhvr>
                                    </p:animEffect>
                                  </p:childTnLst>
                                </p:cTn>
                              </p:par>
                              <p:par>
                                <p:cTn id="96" presetID="22" presetClass="entr" presetSubtype="8" fill="hold" nodeType="withEffect">
                                  <p:stCondLst>
                                    <p:cond delay="0"/>
                                  </p:stCondLst>
                                  <p:childTnLst>
                                    <p:set>
                                      <p:cBhvr>
                                        <p:cTn id="97" dur="1" fill="hold">
                                          <p:stCondLst>
                                            <p:cond delay="0"/>
                                          </p:stCondLst>
                                        </p:cTn>
                                        <p:tgtEl>
                                          <p:spTgt spid="88"/>
                                        </p:tgtEl>
                                        <p:attrNameLst>
                                          <p:attrName>style.visibility</p:attrName>
                                        </p:attrNameLst>
                                      </p:cBhvr>
                                      <p:to>
                                        <p:strVal val="visible"/>
                                      </p:to>
                                    </p:set>
                                    <p:animEffect transition="in" filter="wipe(left)">
                                      <p:cBhvr>
                                        <p:cTn id="98" dur="500"/>
                                        <p:tgtEl>
                                          <p:spTgt spid="88"/>
                                        </p:tgtEl>
                                      </p:cBhvr>
                                    </p:animEffect>
                                  </p:childTnLst>
                                </p:cTn>
                              </p:par>
                            </p:childTnLst>
                          </p:cTn>
                        </p:par>
                        <p:par>
                          <p:cTn id="99" fill="hold">
                            <p:stCondLst>
                              <p:cond delay="4500"/>
                            </p:stCondLst>
                            <p:childTnLst>
                              <p:par>
                                <p:cTn id="100" presetID="55" presetClass="entr" presetSubtype="0" fill="hold" grpId="0" nodeType="afterEffect">
                                  <p:stCondLst>
                                    <p:cond delay="0"/>
                                  </p:stCondLst>
                                  <p:childTnLst>
                                    <p:set>
                                      <p:cBhvr>
                                        <p:cTn id="101" dur="1" fill="hold">
                                          <p:stCondLst>
                                            <p:cond delay="0"/>
                                          </p:stCondLst>
                                        </p:cTn>
                                        <p:tgtEl>
                                          <p:spTgt spid="49"/>
                                        </p:tgtEl>
                                        <p:attrNameLst>
                                          <p:attrName>style.visibility</p:attrName>
                                        </p:attrNameLst>
                                      </p:cBhvr>
                                      <p:to>
                                        <p:strVal val="visible"/>
                                      </p:to>
                                    </p:set>
                                    <p:anim calcmode="lin" valueType="num">
                                      <p:cBhvr>
                                        <p:cTn id="102" dur="1000" fill="hold"/>
                                        <p:tgtEl>
                                          <p:spTgt spid="49"/>
                                        </p:tgtEl>
                                        <p:attrNameLst>
                                          <p:attrName>ppt_w</p:attrName>
                                        </p:attrNameLst>
                                      </p:cBhvr>
                                      <p:tavLst>
                                        <p:tav tm="0">
                                          <p:val>
                                            <p:strVal val="#ppt_w*0.70"/>
                                          </p:val>
                                        </p:tav>
                                        <p:tav tm="100000">
                                          <p:val>
                                            <p:strVal val="#ppt_w"/>
                                          </p:val>
                                        </p:tav>
                                      </p:tavLst>
                                    </p:anim>
                                    <p:anim calcmode="lin" valueType="num">
                                      <p:cBhvr>
                                        <p:cTn id="103" dur="1000" fill="hold"/>
                                        <p:tgtEl>
                                          <p:spTgt spid="49"/>
                                        </p:tgtEl>
                                        <p:attrNameLst>
                                          <p:attrName>ppt_h</p:attrName>
                                        </p:attrNameLst>
                                      </p:cBhvr>
                                      <p:tavLst>
                                        <p:tav tm="0">
                                          <p:val>
                                            <p:strVal val="#ppt_h"/>
                                          </p:val>
                                        </p:tav>
                                        <p:tav tm="100000">
                                          <p:val>
                                            <p:strVal val="#ppt_h"/>
                                          </p:val>
                                        </p:tav>
                                      </p:tavLst>
                                    </p:anim>
                                    <p:animEffect transition="in" filter="fade">
                                      <p:cBhvr>
                                        <p:cTn id="104" dur="1000"/>
                                        <p:tgtEl>
                                          <p:spTgt spid="49"/>
                                        </p:tgtEl>
                                      </p:cBhvr>
                                    </p:animEffect>
                                  </p:childTnLst>
                                </p:cTn>
                              </p:par>
                              <p:par>
                                <p:cTn id="105" presetID="55" presetClass="entr" presetSubtype="0" fill="hold" grpId="0" nodeType="withEffect">
                                  <p:stCondLst>
                                    <p:cond delay="0"/>
                                  </p:stCondLst>
                                  <p:childTnLst>
                                    <p:set>
                                      <p:cBhvr>
                                        <p:cTn id="106" dur="1" fill="hold">
                                          <p:stCondLst>
                                            <p:cond delay="0"/>
                                          </p:stCondLst>
                                        </p:cTn>
                                        <p:tgtEl>
                                          <p:spTgt spid="46"/>
                                        </p:tgtEl>
                                        <p:attrNameLst>
                                          <p:attrName>style.visibility</p:attrName>
                                        </p:attrNameLst>
                                      </p:cBhvr>
                                      <p:to>
                                        <p:strVal val="visible"/>
                                      </p:to>
                                    </p:set>
                                    <p:anim calcmode="lin" valueType="num">
                                      <p:cBhvr>
                                        <p:cTn id="107" dur="1000" fill="hold"/>
                                        <p:tgtEl>
                                          <p:spTgt spid="46"/>
                                        </p:tgtEl>
                                        <p:attrNameLst>
                                          <p:attrName>ppt_w</p:attrName>
                                        </p:attrNameLst>
                                      </p:cBhvr>
                                      <p:tavLst>
                                        <p:tav tm="0">
                                          <p:val>
                                            <p:strVal val="#ppt_w*0.70"/>
                                          </p:val>
                                        </p:tav>
                                        <p:tav tm="100000">
                                          <p:val>
                                            <p:strVal val="#ppt_w"/>
                                          </p:val>
                                        </p:tav>
                                      </p:tavLst>
                                    </p:anim>
                                    <p:anim calcmode="lin" valueType="num">
                                      <p:cBhvr>
                                        <p:cTn id="108" dur="1000" fill="hold"/>
                                        <p:tgtEl>
                                          <p:spTgt spid="46"/>
                                        </p:tgtEl>
                                        <p:attrNameLst>
                                          <p:attrName>ppt_h</p:attrName>
                                        </p:attrNameLst>
                                      </p:cBhvr>
                                      <p:tavLst>
                                        <p:tav tm="0">
                                          <p:val>
                                            <p:strVal val="#ppt_h"/>
                                          </p:val>
                                        </p:tav>
                                        <p:tav tm="100000">
                                          <p:val>
                                            <p:strVal val="#ppt_h"/>
                                          </p:val>
                                        </p:tav>
                                      </p:tavLst>
                                    </p:anim>
                                    <p:animEffect transition="in" filter="fade">
                                      <p:cBhvr>
                                        <p:cTn id="109" dur="1000"/>
                                        <p:tgtEl>
                                          <p:spTgt spid="46"/>
                                        </p:tgtEl>
                                      </p:cBhvr>
                                    </p:animEffect>
                                  </p:childTnLst>
                                </p:cTn>
                              </p:par>
                            </p:childTnLst>
                          </p:cTn>
                        </p:par>
                        <p:par>
                          <p:cTn id="110" fill="hold">
                            <p:stCondLst>
                              <p:cond delay="5500"/>
                            </p:stCondLst>
                            <p:childTnLst>
                              <p:par>
                                <p:cTn id="111" presetID="55" presetClass="entr" presetSubtype="0" fill="hold" grpId="0" nodeType="afterEffect">
                                  <p:stCondLst>
                                    <p:cond delay="0"/>
                                  </p:stCondLst>
                                  <p:childTnLst>
                                    <p:set>
                                      <p:cBhvr>
                                        <p:cTn id="112" dur="1" fill="hold">
                                          <p:stCondLst>
                                            <p:cond delay="0"/>
                                          </p:stCondLst>
                                        </p:cTn>
                                        <p:tgtEl>
                                          <p:spTgt spid="149"/>
                                        </p:tgtEl>
                                        <p:attrNameLst>
                                          <p:attrName>style.visibility</p:attrName>
                                        </p:attrNameLst>
                                      </p:cBhvr>
                                      <p:to>
                                        <p:strVal val="visible"/>
                                      </p:to>
                                    </p:set>
                                    <p:anim calcmode="lin" valueType="num">
                                      <p:cBhvr>
                                        <p:cTn id="113" dur="1000" fill="hold"/>
                                        <p:tgtEl>
                                          <p:spTgt spid="149"/>
                                        </p:tgtEl>
                                        <p:attrNameLst>
                                          <p:attrName>ppt_w</p:attrName>
                                        </p:attrNameLst>
                                      </p:cBhvr>
                                      <p:tavLst>
                                        <p:tav tm="0">
                                          <p:val>
                                            <p:strVal val="#ppt_w*0.70"/>
                                          </p:val>
                                        </p:tav>
                                        <p:tav tm="100000">
                                          <p:val>
                                            <p:strVal val="#ppt_w"/>
                                          </p:val>
                                        </p:tav>
                                      </p:tavLst>
                                    </p:anim>
                                    <p:anim calcmode="lin" valueType="num">
                                      <p:cBhvr>
                                        <p:cTn id="114" dur="1000" fill="hold"/>
                                        <p:tgtEl>
                                          <p:spTgt spid="149"/>
                                        </p:tgtEl>
                                        <p:attrNameLst>
                                          <p:attrName>ppt_h</p:attrName>
                                        </p:attrNameLst>
                                      </p:cBhvr>
                                      <p:tavLst>
                                        <p:tav tm="0">
                                          <p:val>
                                            <p:strVal val="#ppt_h"/>
                                          </p:val>
                                        </p:tav>
                                        <p:tav tm="100000">
                                          <p:val>
                                            <p:strVal val="#ppt_h"/>
                                          </p:val>
                                        </p:tav>
                                      </p:tavLst>
                                    </p:anim>
                                    <p:animEffect transition="in" filter="fade">
                                      <p:cBhvr>
                                        <p:cTn id="115" dur="1000"/>
                                        <p:tgtEl>
                                          <p:spTgt spid="149"/>
                                        </p:tgtEl>
                                      </p:cBhvr>
                                    </p:animEffect>
                                  </p:childTnLst>
                                </p:cTn>
                              </p:par>
                              <p:par>
                                <p:cTn id="116" presetID="55" presetClass="entr" presetSubtype="0" fill="hold" grpId="0" nodeType="withEffect">
                                  <p:stCondLst>
                                    <p:cond delay="0"/>
                                  </p:stCondLst>
                                  <p:childTnLst>
                                    <p:set>
                                      <p:cBhvr>
                                        <p:cTn id="117" dur="1" fill="hold">
                                          <p:stCondLst>
                                            <p:cond delay="0"/>
                                          </p:stCondLst>
                                        </p:cTn>
                                        <p:tgtEl>
                                          <p:spTgt spid="148"/>
                                        </p:tgtEl>
                                        <p:attrNameLst>
                                          <p:attrName>style.visibility</p:attrName>
                                        </p:attrNameLst>
                                      </p:cBhvr>
                                      <p:to>
                                        <p:strVal val="visible"/>
                                      </p:to>
                                    </p:set>
                                    <p:anim calcmode="lin" valueType="num">
                                      <p:cBhvr>
                                        <p:cTn id="118" dur="1000" fill="hold"/>
                                        <p:tgtEl>
                                          <p:spTgt spid="148"/>
                                        </p:tgtEl>
                                        <p:attrNameLst>
                                          <p:attrName>ppt_w</p:attrName>
                                        </p:attrNameLst>
                                      </p:cBhvr>
                                      <p:tavLst>
                                        <p:tav tm="0">
                                          <p:val>
                                            <p:strVal val="#ppt_w*0.70"/>
                                          </p:val>
                                        </p:tav>
                                        <p:tav tm="100000">
                                          <p:val>
                                            <p:strVal val="#ppt_w"/>
                                          </p:val>
                                        </p:tav>
                                      </p:tavLst>
                                    </p:anim>
                                    <p:anim calcmode="lin" valueType="num">
                                      <p:cBhvr>
                                        <p:cTn id="119" dur="1000" fill="hold"/>
                                        <p:tgtEl>
                                          <p:spTgt spid="148"/>
                                        </p:tgtEl>
                                        <p:attrNameLst>
                                          <p:attrName>ppt_h</p:attrName>
                                        </p:attrNameLst>
                                      </p:cBhvr>
                                      <p:tavLst>
                                        <p:tav tm="0">
                                          <p:val>
                                            <p:strVal val="#ppt_h"/>
                                          </p:val>
                                        </p:tav>
                                        <p:tav tm="100000">
                                          <p:val>
                                            <p:strVal val="#ppt_h"/>
                                          </p:val>
                                        </p:tav>
                                      </p:tavLst>
                                    </p:anim>
                                    <p:animEffect transition="in" filter="fade">
                                      <p:cBhvr>
                                        <p:cTn id="120" dur="1000"/>
                                        <p:tgtEl>
                                          <p:spTgt spid="148"/>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nodeType="clickEffect">
                                  <p:stCondLst>
                                    <p:cond delay="0"/>
                                  </p:stCondLst>
                                  <p:childTnLst>
                                    <p:set>
                                      <p:cBhvr>
                                        <p:cTn id="124" dur="1" fill="hold">
                                          <p:stCondLst>
                                            <p:cond delay="0"/>
                                          </p:stCondLst>
                                        </p:cTn>
                                        <p:tgtEl>
                                          <p:spTgt spid="44"/>
                                        </p:tgtEl>
                                        <p:attrNameLst>
                                          <p:attrName>style.visibility</p:attrName>
                                        </p:attrNameLst>
                                      </p:cBhvr>
                                      <p:to>
                                        <p:strVal val="visible"/>
                                      </p:to>
                                    </p:set>
                                    <p:animEffect transition="in" filter="wipe(left)">
                                      <p:cBhvr>
                                        <p:cTn id="125" dur="500"/>
                                        <p:tgtEl>
                                          <p:spTgt spid="44"/>
                                        </p:tgtEl>
                                      </p:cBhvr>
                                    </p:animEffect>
                                  </p:childTnLst>
                                </p:cTn>
                              </p:par>
                              <p:par>
                                <p:cTn id="126" presetID="22" presetClass="entr" presetSubtype="2" fill="hold" nodeType="withEffect">
                                  <p:stCondLst>
                                    <p:cond delay="0"/>
                                  </p:stCondLst>
                                  <p:childTnLst>
                                    <p:set>
                                      <p:cBhvr>
                                        <p:cTn id="127" dur="1" fill="hold">
                                          <p:stCondLst>
                                            <p:cond delay="0"/>
                                          </p:stCondLst>
                                        </p:cTn>
                                        <p:tgtEl>
                                          <p:spTgt spid="66"/>
                                        </p:tgtEl>
                                        <p:attrNameLst>
                                          <p:attrName>style.visibility</p:attrName>
                                        </p:attrNameLst>
                                      </p:cBhvr>
                                      <p:to>
                                        <p:strVal val="visible"/>
                                      </p:to>
                                    </p:set>
                                    <p:animEffect transition="in" filter="wipe(right)">
                                      <p:cBhvr>
                                        <p:cTn id="128" dur="1000"/>
                                        <p:tgtEl>
                                          <p:spTgt spid="66"/>
                                        </p:tgtEl>
                                      </p:cBhvr>
                                    </p:animEffect>
                                  </p:childTnLst>
                                </p:cTn>
                              </p:par>
                              <p:par>
                                <p:cTn id="129" presetID="55" presetClass="entr" presetSubtype="0" fill="hold" grpId="0" nodeType="withEffect">
                                  <p:stCondLst>
                                    <p:cond delay="0"/>
                                  </p:stCondLst>
                                  <p:childTnLst>
                                    <p:set>
                                      <p:cBhvr>
                                        <p:cTn id="130" dur="1" fill="hold">
                                          <p:stCondLst>
                                            <p:cond delay="0"/>
                                          </p:stCondLst>
                                        </p:cTn>
                                        <p:tgtEl>
                                          <p:spTgt spid="217"/>
                                        </p:tgtEl>
                                        <p:attrNameLst>
                                          <p:attrName>style.visibility</p:attrName>
                                        </p:attrNameLst>
                                      </p:cBhvr>
                                      <p:to>
                                        <p:strVal val="visible"/>
                                      </p:to>
                                    </p:set>
                                    <p:anim calcmode="lin" valueType="num">
                                      <p:cBhvr>
                                        <p:cTn id="131" dur="1000" fill="hold"/>
                                        <p:tgtEl>
                                          <p:spTgt spid="217"/>
                                        </p:tgtEl>
                                        <p:attrNameLst>
                                          <p:attrName>ppt_w</p:attrName>
                                        </p:attrNameLst>
                                      </p:cBhvr>
                                      <p:tavLst>
                                        <p:tav tm="0">
                                          <p:val>
                                            <p:strVal val="#ppt_w*0.70"/>
                                          </p:val>
                                        </p:tav>
                                        <p:tav tm="100000">
                                          <p:val>
                                            <p:strVal val="#ppt_w"/>
                                          </p:val>
                                        </p:tav>
                                      </p:tavLst>
                                    </p:anim>
                                    <p:anim calcmode="lin" valueType="num">
                                      <p:cBhvr>
                                        <p:cTn id="132" dur="1000" fill="hold"/>
                                        <p:tgtEl>
                                          <p:spTgt spid="217"/>
                                        </p:tgtEl>
                                        <p:attrNameLst>
                                          <p:attrName>ppt_h</p:attrName>
                                        </p:attrNameLst>
                                      </p:cBhvr>
                                      <p:tavLst>
                                        <p:tav tm="0">
                                          <p:val>
                                            <p:strVal val="#ppt_h"/>
                                          </p:val>
                                        </p:tav>
                                        <p:tav tm="100000">
                                          <p:val>
                                            <p:strVal val="#ppt_h"/>
                                          </p:val>
                                        </p:tav>
                                      </p:tavLst>
                                    </p:anim>
                                    <p:animEffect transition="in" filter="fade">
                                      <p:cBhvr>
                                        <p:cTn id="133" dur="1000"/>
                                        <p:tgtEl>
                                          <p:spTgt spid="217"/>
                                        </p:tgtEl>
                                      </p:cBhvr>
                                    </p:animEffect>
                                  </p:childTnLst>
                                </p:cTn>
                              </p:par>
                              <p:par>
                                <p:cTn id="134" presetID="55" presetClass="entr" presetSubtype="0" fill="hold" grpId="0" nodeType="withEffect">
                                  <p:stCondLst>
                                    <p:cond delay="0"/>
                                  </p:stCondLst>
                                  <p:childTnLst>
                                    <p:set>
                                      <p:cBhvr>
                                        <p:cTn id="135" dur="1" fill="hold">
                                          <p:stCondLst>
                                            <p:cond delay="0"/>
                                          </p:stCondLst>
                                        </p:cTn>
                                        <p:tgtEl>
                                          <p:spTgt spid="210"/>
                                        </p:tgtEl>
                                        <p:attrNameLst>
                                          <p:attrName>style.visibility</p:attrName>
                                        </p:attrNameLst>
                                      </p:cBhvr>
                                      <p:to>
                                        <p:strVal val="visible"/>
                                      </p:to>
                                    </p:set>
                                    <p:anim calcmode="lin" valueType="num">
                                      <p:cBhvr>
                                        <p:cTn id="136" dur="1000" fill="hold"/>
                                        <p:tgtEl>
                                          <p:spTgt spid="210"/>
                                        </p:tgtEl>
                                        <p:attrNameLst>
                                          <p:attrName>ppt_w</p:attrName>
                                        </p:attrNameLst>
                                      </p:cBhvr>
                                      <p:tavLst>
                                        <p:tav tm="0">
                                          <p:val>
                                            <p:strVal val="#ppt_w*0.70"/>
                                          </p:val>
                                        </p:tav>
                                        <p:tav tm="100000">
                                          <p:val>
                                            <p:strVal val="#ppt_w"/>
                                          </p:val>
                                        </p:tav>
                                      </p:tavLst>
                                    </p:anim>
                                    <p:anim calcmode="lin" valueType="num">
                                      <p:cBhvr>
                                        <p:cTn id="137" dur="1000" fill="hold"/>
                                        <p:tgtEl>
                                          <p:spTgt spid="210"/>
                                        </p:tgtEl>
                                        <p:attrNameLst>
                                          <p:attrName>ppt_h</p:attrName>
                                        </p:attrNameLst>
                                      </p:cBhvr>
                                      <p:tavLst>
                                        <p:tav tm="0">
                                          <p:val>
                                            <p:strVal val="#ppt_h"/>
                                          </p:val>
                                        </p:tav>
                                        <p:tav tm="100000">
                                          <p:val>
                                            <p:strVal val="#ppt_h"/>
                                          </p:val>
                                        </p:tav>
                                      </p:tavLst>
                                    </p:anim>
                                    <p:animEffect transition="in" filter="fade">
                                      <p:cBhvr>
                                        <p:cTn id="138" dur="1000"/>
                                        <p:tgtEl>
                                          <p:spTgt spid="210"/>
                                        </p:tgtEl>
                                      </p:cBhvr>
                                    </p:animEffect>
                                  </p:childTnLst>
                                </p:cTn>
                              </p:par>
                            </p:childTnLst>
                          </p:cTn>
                        </p:par>
                        <p:par>
                          <p:cTn id="139" fill="hold">
                            <p:stCondLst>
                              <p:cond delay="1000"/>
                            </p:stCondLst>
                            <p:childTnLst>
                              <p:par>
                                <p:cTn id="140" presetID="22" presetClass="entr" presetSubtype="2" fill="hold" nodeType="afterEffect">
                                  <p:stCondLst>
                                    <p:cond delay="0"/>
                                  </p:stCondLst>
                                  <p:childTnLst>
                                    <p:set>
                                      <p:cBhvr>
                                        <p:cTn id="141" dur="1" fill="hold">
                                          <p:stCondLst>
                                            <p:cond delay="0"/>
                                          </p:stCondLst>
                                        </p:cTn>
                                        <p:tgtEl>
                                          <p:spTgt spid="47"/>
                                        </p:tgtEl>
                                        <p:attrNameLst>
                                          <p:attrName>style.visibility</p:attrName>
                                        </p:attrNameLst>
                                      </p:cBhvr>
                                      <p:to>
                                        <p:strVal val="visible"/>
                                      </p:to>
                                    </p:set>
                                    <p:animEffect transition="in" filter="wipe(right)">
                                      <p:cBhvr>
                                        <p:cTn id="142" dur="500"/>
                                        <p:tgtEl>
                                          <p:spTgt spid="47"/>
                                        </p:tgtEl>
                                      </p:cBhvr>
                                    </p:animEffect>
                                  </p:childTnLst>
                                </p:cTn>
                              </p:par>
                              <p:par>
                                <p:cTn id="143" presetID="22" presetClass="entr" presetSubtype="8" fill="hold" nodeType="withEffect">
                                  <p:stCondLst>
                                    <p:cond delay="0"/>
                                  </p:stCondLst>
                                  <p:childTnLst>
                                    <p:set>
                                      <p:cBhvr>
                                        <p:cTn id="144" dur="1" fill="hold">
                                          <p:stCondLst>
                                            <p:cond delay="0"/>
                                          </p:stCondLst>
                                        </p:cTn>
                                        <p:tgtEl>
                                          <p:spTgt spid="72"/>
                                        </p:tgtEl>
                                        <p:attrNameLst>
                                          <p:attrName>style.visibility</p:attrName>
                                        </p:attrNameLst>
                                      </p:cBhvr>
                                      <p:to>
                                        <p:strVal val="visible"/>
                                      </p:to>
                                    </p:set>
                                    <p:animEffect transition="in" filter="wipe(left)">
                                      <p:cBhvr>
                                        <p:cTn id="145" dur="1000"/>
                                        <p:tgtEl>
                                          <p:spTgt spid="72"/>
                                        </p:tgtEl>
                                      </p:cBhvr>
                                    </p:animEffect>
                                  </p:childTnLst>
                                </p:cTn>
                              </p:par>
                            </p:childTnLst>
                          </p:cTn>
                        </p:par>
                        <p:par>
                          <p:cTn id="146" fill="hold">
                            <p:stCondLst>
                              <p:cond delay="2000"/>
                            </p:stCondLst>
                            <p:childTnLst>
                              <p:par>
                                <p:cTn id="147" presetID="18" presetClass="entr" presetSubtype="12" fill="hold" nodeType="afterEffect">
                                  <p:stCondLst>
                                    <p:cond delay="0"/>
                                  </p:stCondLst>
                                  <p:childTnLst>
                                    <p:set>
                                      <p:cBhvr>
                                        <p:cTn id="148" dur="1" fill="hold">
                                          <p:stCondLst>
                                            <p:cond delay="0"/>
                                          </p:stCondLst>
                                        </p:cTn>
                                        <p:tgtEl>
                                          <p:spTgt spid="51"/>
                                        </p:tgtEl>
                                        <p:attrNameLst>
                                          <p:attrName>style.visibility</p:attrName>
                                        </p:attrNameLst>
                                      </p:cBhvr>
                                      <p:to>
                                        <p:strVal val="visible"/>
                                      </p:to>
                                    </p:set>
                                    <p:animEffect transition="in" filter="strips(downLeft)">
                                      <p:cBhvr>
                                        <p:cTn id="149" dur="500"/>
                                        <p:tgtEl>
                                          <p:spTgt spid="51"/>
                                        </p:tgtEl>
                                      </p:cBhvr>
                                    </p:animEffect>
                                  </p:childTnLst>
                                </p:cTn>
                              </p:par>
                              <p:par>
                                <p:cTn id="150" presetID="22" presetClass="entr" presetSubtype="4" fill="hold" nodeType="withEffect">
                                  <p:stCondLst>
                                    <p:cond delay="0"/>
                                  </p:stCondLst>
                                  <p:childTnLst>
                                    <p:set>
                                      <p:cBhvr>
                                        <p:cTn id="151" dur="1" fill="hold">
                                          <p:stCondLst>
                                            <p:cond delay="0"/>
                                          </p:stCondLst>
                                        </p:cTn>
                                        <p:tgtEl>
                                          <p:spTgt spid="75"/>
                                        </p:tgtEl>
                                        <p:attrNameLst>
                                          <p:attrName>style.visibility</p:attrName>
                                        </p:attrNameLst>
                                      </p:cBhvr>
                                      <p:to>
                                        <p:strVal val="visible"/>
                                      </p:to>
                                    </p:set>
                                    <p:animEffect transition="in" filter="wipe(down)">
                                      <p:cBhvr>
                                        <p:cTn id="152" dur="1000"/>
                                        <p:tgtEl>
                                          <p:spTgt spid="75"/>
                                        </p:tgtEl>
                                      </p:cBhvr>
                                    </p:animEffect>
                                  </p:childTnLst>
                                </p:cTn>
                              </p:par>
                            </p:childTnLst>
                          </p:cTn>
                        </p:par>
                        <p:par>
                          <p:cTn id="153" fill="hold">
                            <p:stCondLst>
                              <p:cond delay="3000"/>
                            </p:stCondLst>
                            <p:childTnLst>
                              <p:par>
                                <p:cTn id="154" presetID="55" presetClass="entr" presetSubtype="0" fill="hold" grpId="0" nodeType="afterEffect">
                                  <p:stCondLst>
                                    <p:cond delay="0"/>
                                  </p:stCondLst>
                                  <p:childTnLst>
                                    <p:set>
                                      <p:cBhvr>
                                        <p:cTn id="155" dur="1" fill="hold">
                                          <p:stCondLst>
                                            <p:cond delay="0"/>
                                          </p:stCondLst>
                                        </p:cTn>
                                        <p:tgtEl>
                                          <p:spTgt spid="153"/>
                                        </p:tgtEl>
                                        <p:attrNameLst>
                                          <p:attrName>style.visibility</p:attrName>
                                        </p:attrNameLst>
                                      </p:cBhvr>
                                      <p:to>
                                        <p:strVal val="visible"/>
                                      </p:to>
                                    </p:set>
                                    <p:anim calcmode="lin" valueType="num">
                                      <p:cBhvr>
                                        <p:cTn id="156" dur="1000" fill="hold"/>
                                        <p:tgtEl>
                                          <p:spTgt spid="153"/>
                                        </p:tgtEl>
                                        <p:attrNameLst>
                                          <p:attrName>ppt_w</p:attrName>
                                        </p:attrNameLst>
                                      </p:cBhvr>
                                      <p:tavLst>
                                        <p:tav tm="0">
                                          <p:val>
                                            <p:strVal val="#ppt_w*0.70"/>
                                          </p:val>
                                        </p:tav>
                                        <p:tav tm="100000">
                                          <p:val>
                                            <p:strVal val="#ppt_w"/>
                                          </p:val>
                                        </p:tav>
                                      </p:tavLst>
                                    </p:anim>
                                    <p:anim calcmode="lin" valueType="num">
                                      <p:cBhvr>
                                        <p:cTn id="157" dur="1000" fill="hold"/>
                                        <p:tgtEl>
                                          <p:spTgt spid="153"/>
                                        </p:tgtEl>
                                        <p:attrNameLst>
                                          <p:attrName>ppt_h</p:attrName>
                                        </p:attrNameLst>
                                      </p:cBhvr>
                                      <p:tavLst>
                                        <p:tav tm="0">
                                          <p:val>
                                            <p:strVal val="#ppt_h"/>
                                          </p:val>
                                        </p:tav>
                                        <p:tav tm="100000">
                                          <p:val>
                                            <p:strVal val="#ppt_h"/>
                                          </p:val>
                                        </p:tav>
                                      </p:tavLst>
                                    </p:anim>
                                    <p:animEffect transition="in" filter="fade">
                                      <p:cBhvr>
                                        <p:cTn id="158" dur="1000"/>
                                        <p:tgtEl>
                                          <p:spTgt spid="153"/>
                                        </p:tgtEl>
                                      </p:cBhvr>
                                    </p:animEffect>
                                  </p:childTnLst>
                                </p:cTn>
                              </p:par>
                              <p:par>
                                <p:cTn id="159" presetID="55" presetClass="entr" presetSubtype="0" fill="hold" grpId="0" nodeType="withEffect">
                                  <p:stCondLst>
                                    <p:cond delay="0"/>
                                  </p:stCondLst>
                                  <p:childTnLst>
                                    <p:set>
                                      <p:cBhvr>
                                        <p:cTn id="160" dur="1" fill="hold">
                                          <p:stCondLst>
                                            <p:cond delay="0"/>
                                          </p:stCondLst>
                                        </p:cTn>
                                        <p:tgtEl>
                                          <p:spTgt spid="154"/>
                                        </p:tgtEl>
                                        <p:attrNameLst>
                                          <p:attrName>style.visibility</p:attrName>
                                        </p:attrNameLst>
                                      </p:cBhvr>
                                      <p:to>
                                        <p:strVal val="visible"/>
                                      </p:to>
                                    </p:set>
                                    <p:anim calcmode="lin" valueType="num">
                                      <p:cBhvr>
                                        <p:cTn id="161" dur="1000" fill="hold"/>
                                        <p:tgtEl>
                                          <p:spTgt spid="154"/>
                                        </p:tgtEl>
                                        <p:attrNameLst>
                                          <p:attrName>ppt_w</p:attrName>
                                        </p:attrNameLst>
                                      </p:cBhvr>
                                      <p:tavLst>
                                        <p:tav tm="0">
                                          <p:val>
                                            <p:strVal val="#ppt_w*0.70"/>
                                          </p:val>
                                        </p:tav>
                                        <p:tav tm="100000">
                                          <p:val>
                                            <p:strVal val="#ppt_w"/>
                                          </p:val>
                                        </p:tav>
                                      </p:tavLst>
                                    </p:anim>
                                    <p:anim calcmode="lin" valueType="num">
                                      <p:cBhvr>
                                        <p:cTn id="162" dur="1000" fill="hold"/>
                                        <p:tgtEl>
                                          <p:spTgt spid="154"/>
                                        </p:tgtEl>
                                        <p:attrNameLst>
                                          <p:attrName>ppt_h</p:attrName>
                                        </p:attrNameLst>
                                      </p:cBhvr>
                                      <p:tavLst>
                                        <p:tav tm="0">
                                          <p:val>
                                            <p:strVal val="#ppt_h"/>
                                          </p:val>
                                        </p:tav>
                                        <p:tav tm="100000">
                                          <p:val>
                                            <p:strVal val="#ppt_h"/>
                                          </p:val>
                                        </p:tav>
                                      </p:tavLst>
                                    </p:anim>
                                    <p:animEffect transition="in" filter="fade">
                                      <p:cBhvr>
                                        <p:cTn id="163" dur="1000"/>
                                        <p:tgtEl>
                                          <p:spTgt spid="154"/>
                                        </p:tgtEl>
                                      </p:cBhvr>
                                    </p:animEffect>
                                  </p:childTnLst>
                                </p:cTn>
                              </p:par>
                            </p:childTnLst>
                          </p:cTn>
                        </p:par>
                      </p:childTnLst>
                    </p:cTn>
                  </p:par>
                  <p:par>
                    <p:cTn id="164" fill="hold">
                      <p:stCondLst>
                        <p:cond delay="indefinite"/>
                      </p:stCondLst>
                      <p:childTnLst>
                        <p:par>
                          <p:cTn id="165" fill="hold">
                            <p:stCondLst>
                              <p:cond delay="0"/>
                            </p:stCondLst>
                            <p:childTnLst>
                              <p:par>
                                <p:cTn id="166" presetID="22" presetClass="entr" presetSubtype="1" fill="hold" nodeType="clickEffect">
                                  <p:stCondLst>
                                    <p:cond delay="0"/>
                                  </p:stCondLst>
                                  <p:childTnLst>
                                    <p:set>
                                      <p:cBhvr>
                                        <p:cTn id="167" dur="1" fill="hold">
                                          <p:stCondLst>
                                            <p:cond delay="0"/>
                                          </p:stCondLst>
                                        </p:cTn>
                                        <p:tgtEl>
                                          <p:spTgt spid="53"/>
                                        </p:tgtEl>
                                        <p:attrNameLst>
                                          <p:attrName>style.visibility</p:attrName>
                                        </p:attrNameLst>
                                      </p:cBhvr>
                                      <p:to>
                                        <p:strVal val="visible"/>
                                      </p:to>
                                    </p:set>
                                    <p:animEffect transition="in" filter="wipe(up)">
                                      <p:cBhvr>
                                        <p:cTn id="168" dur="500"/>
                                        <p:tgtEl>
                                          <p:spTgt spid="53"/>
                                        </p:tgtEl>
                                      </p:cBhvr>
                                    </p:animEffect>
                                  </p:childTnLst>
                                </p:cTn>
                              </p:par>
                              <p:par>
                                <p:cTn id="169" presetID="22" presetClass="entr" presetSubtype="4" fill="hold" nodeType="withEffect">
                                  <p:stCondLst>
                                    <p:cond delay="0"/>
                                  </p:stCondLst>
                                  <p:childTnLst>
                                    <p:set>
                                      <p:cBhvr>
                                        <p:cTn id="170" dur="1" fill="hold">
                                          <p:stCondLst>
                                            <p:cond delay="0"/>
                                          </p:stCondLst>
                                        </p:cTn>
                                        <p:tgtEl>
                                          <p:spTgt spid="211"/>
                                        </p:tgtEl>
                                        <p:attrNameLst>
                                          <p:attrName>style.visibility</p:attrName>
                                        </p:attrNameLst>
                                      </p:cBhvr>
                                      <p:to>
                                        <p:strVal val="visible"/>
                                      </p:to>
                                    </p:set>
                                    <p:animEffect transition="in" filter="wipe(down)">
                                      <p:cBhvr>
                                        <p:cTn id="171" dur="500"/>
                                        <p:tgtEl>
                                          <p:spTgt spid="211"/>
                                        </p:tgtEl>
                                      </p:cBhvr>
                                    </p:animEffect>
                                  </p:childTnLst>
                                </p:cTn>
                              </p:par>
                            </p:childTnLst>
                          </p:cTn>
                        </p:par>
                        <p:par>
                          <p:cTn id="172" fill="hold">
                            <p:stCondLst>
                              <p:cond delay="500"/>
                            </p:stCondLst>
                            <p:childTnLst>
                              <p:par>
                                <p:cTn id="173" presetID="22" presetClass="entr" presetSubtype="8" fill="hold" nodeType="afterEffect">
                                  <p:stCondLst>
                                    <p:cond delay="0"/>
                                  </p:stCondLst>
                                  <p:childTnLst>
                                    <p:set>
                                      <p:cBhvr>
                                        <p:cTn id="174" dur="1" fill="hold">
                                          <p:stCondLst>
                                            <p:cond delay="0"/>
                                          </p:stCondLst>
                                        </p:cTn>
                                        <p:tgtEl>
                                          <p:spTgt spid="55"/>
                                        </p:tgtEl>
                                        <p:attrNameLst>
                                          <p:attrName>style.visibility</p:attrName>
                                        </p:attrNameLst>
                                      </p:cBhvr>
                                      <p:to>
                                        <p:strVal val="visible"/>
                                      </p:to>
                                    </p:set>
                                    <p:animEffect transition="in" filter="wipe(left)">
                                      <p:cBhvr>
                                        <p:cTn id="175" dur="500"/>
                                        <p:tgtEl>
                                          <p:spTgt spid="55"/>
                                        </p:tgtEl>
                                      </p:cBhvr>
                                    </p:animEffect>
                                  </p:childTnLst>
                                </p:cTn>
                              </p:par>
                              <p:par>
                                <p:cTn id="176" presetID="22" presetClass="entr" presetSubtype="2" fill="hold" nodeType="withEffect">
                                  <p:stCondLst>
                                    <p:cond delay="0"/>
                                  </p:stCondLst>
                                  <p:childTnLst>
                                    <p:set>
                                      <p:cBhvr>
                                        <p:cTn id="177" dur="1" fill="hold">
                                          <p:stCondLst>
                                            <p:cond delay="0"/>
                                          </p:stCondLst>
                                        </p:cTn>
                                        <p:tgtEl>
                                          <p:spTgt spid="77"/>
                                        </p:tgtEl>
                                        <p:attrNameLst>
                                          <p:attrName>style.visibility</p:attrName>
                                        </p:attrNameLst>
                                      </p:cBhvr>
                                      <p:to>
                                        <p:strVal val="visible"/>
                                      </p:to>
                                    </p:set>
                                    <p:animEffect transition="in" filter="wipe(right)">
                                      <p:cBhvr>
                                        <p:cTn id="178" dur="1000"/>
                                        <p:tgtEl>
                                          <p:spTgt spid="77"/>
                                        </p:tgtEl>
                                      </p:cBhvr>
                                    </p:animEffect>
                                  </p:childTnLst>
                                </p:cTn>
                              </p:par>
                            </p:childTnLst>
                          </p:cTn>
                        </p:par>
                        <p:par>
                          <p:cTn id="179" fill="hold">
                            <p:stCondLst>
                              <p:cond delay="1500"/>
                            </p:stCondLst>
                            <p:childTnLst>
                              <p:par>
                                <p:cTn id="180" presetID="22" presetClass="entr" presetSubtype="1" fill="hold" nodeType="afterEffect">
                                  <p:stCondLst>
                                    <p:cond delay="0"/>
                                  </p:stCondLst>
                                  <p:childTnLst>
                                    <p:set>
                                      <p:cBhvr>
                                        <p:cTn id="181" dur="1" fill="hold">
                                          <p:stCondLst>
                                            <p:cond delay="0"/>
                                          </p:stCondLst>
                                        </p:cTn>
                                        <p:tgtEl>
                                          <p:spTgt spid="215"/>
                                        </p:tgtEl>
                                        <p:attrNameLst>
                                          <p:attrName>style.visibility</p:attrName>
                                        </p:attrNameLst>
                                      </p:cBhvr>
                                      <p:to>
                                        <p:strVal val="visible"/>
                                      </p:to>
                                    </p:set>
                                    <p:animEffect transition="in" filter="wipe(up)">
                                      <p:cBhvr>
                                        <p:cTn id="182" dur="500"/>
                                        <p:tgtEl>
                                          <p:spTgt spid="215"/>
                                        </p:tgtEl>
                                      </p:cBhvr>
                                    </p:animEffect>
                                  </p:childTnLst>
                                </p:cTn>
                              </p:par>
                              <p:par>
                                <p:cTn id="183" presetID="22" presetClass="entr" presetSubtype="2" fill="hold" nodeType="withEffect">
                                  <p:stCondLst>
                                    <p:cond delay="0"/>
                                  </p:stCondLst>
                                  <p:childTnLst>
                                    <p:set>
                                      <p:cBhvr>
                                        <p:cTn id="184" dur="1" fill="hold">
                                          <p:stCondLst>
                                            <p:cond delay="0"/>
                                          </p:stCondLst>
                                        </p:cTn>
                                        <p:tgtEl>
                                          <p:spTgt spid="83"/>
                                        </p:tgtEl>
                                        <p:attrNameLst>
                                          <p:attrName>style.visibility</p:attrName>
                                        </p:attrNameLst>
                                      </p:cBhvr>
                                      <p:to>
                                        <p:strVal val="visible"/>
                                      </p:to>
                                    </p:set>
                                    <p:animEffect transition="in" filter="wipe(right)">
                                      <p:cBhvr>
                                        <p:cTn id="185" dur="500"/>
                                        <p:tgtEl>
                                          <p:spTgt spid="83"/>
                                        </p:tgtEl>
                                      </p:cBhvr>
                                    </p:animEffect>
                                  </p:childTnLst>
                                </p:cTn>
                              </p:par>
                            </p:childTnLst>
                          </p:cTn>
                        </p:par>
                        <p:par>
                          <p:cTn id="186" fill="hold">
                            <p:stCondLst>
                              <p:cond delay="2000"/>
                            </p:stCondLst>
                            <p:childTnLst>
                              <p:par>
                                <p:cTn id="187" presetID="22" presetClass="entr" presetSubtype="8" fill="hold" nodeType="afterEffect">
                                  <p:stCondLst>
                                    <p:cond delay="0"/>
                                  </p:stCondLst>
                                  <p:childTnLst>
                                    <p:set>
                                      <p:cBhvr>
                                        <p:cTn id="188" dur="1" fill="hold">
                                          <p:stCondLst>
                                            <p:cond delay="0"/>
                                          </p:stCondLst>
                                        </p:cTn>
                                        <p:tgtEl>
                                          <p:spTgt spid="58"/>
                                        </p:tgtEl>
                                        <p:attrNameLst>
                                          <p:attrName>style.visibility</p:attrName>
                                        </p:attrNameLst>
                                      </p:cBhvr>
                                      <p:to>
                                        <p:strVal val="visible"/>
                                      </p:to>
                                    </p:set>
                                    <p:animEffect transition="in" filter="wipe(left)">
                                      <p:cBhvr>
                                        <p:cTn id="189" dur="500"/>
                                        <p:tgtEl>
                                          <p:spTgt spid="58"/>
                                        </p:tgtEl>
                                      </p:cBhvr>
                                    </p:animEffect>
                                  </p:childTnLst>
                                </p:cTn>
                              </p:par>
                              <p:par>
                                <p:cTn id="190" presetID="22" presetClass="entr" presetSubtype="1" fill="hold" nodeType="withEffect">
                                  <p:stCondLst>
                                    <p:cond delay="0"/>
                                  </p:stCondLst>
                                  <p:childTnLst>
                                    <p:set>
                                      <p:cBhvr>
                                        <p:cTn id="191" dur="1" fill="hold">
                                          <p:stCondLst>
                                            <p:cond delay="0"/>
                                          </p:stCondLst>
                                        </p:cTn>
                                        <p:tgtEl>
                                          <p:spTgt spid="201"/>
                                        </p:tgtEl>
                                        <p:attrNameLst>
                                          <p:attrName>style.visibility</p:attrName>
                                        </p:attrNameLst>
                                      </p:cBhvr>
                                      <p:to>
                                        <p:strVal val="visible"/>
                                      </p:to>
                                    </p:set>
                                    <p:animEffect transition="in" filter="wipe(up)">
                                      <p:cBhvr>
                                        <p:cTn id="192" dur="500"/>
                                        <p:tgtEl>
                                          <p:spTgt spid="201"/>
                                        </p:tgtEl>
                                      </p:cBhvr>
                                    </p:animEffect>
                                  </p:childTnLst>
                                </p:cTn>
                              </p:par>
                            </p:childTnLst>
                          </p:cTn>
                        </p:par>
                        <p:par>
                          <p:cTn id="193" fill="hold">
                            <p:stCondLst>
                              <p:cond delay="2500"/>
                            </p:stCondLst>
                            <p:childTnLst>
                              <p:par>
                                <p:cTn id="194" presetID="55" presetClass="entr" presetSubtype="0" fill="hold" grpId="0" nodeType="afterEffect">
                                  <p:stCondLst>
                                    <p:cond delay="0"/>
                                  </p:stCondLst>
                                  <p:childTnLst>
                                    <p:set>
                                      <p:cBhvr>
                                        <p:cTn id="195" dur="1" fill="hold">
                                          <p:stCondLst>
                                            <p:cond delay="0"/>
                                          </p:stCondLst>
                                        </p:cTn>
                                        <p:tgtEl>
                                          <p:spTgt spid="158"/>
                                        </p:tgtEl>
                                        <p:attrNameLst>
                                          <p:attrName>style.visibility</p:attrName>
                                        </p:attrNameLst>
                                      </p:cBhvr>
                                      <p:to>
                                        <p:strVal val="visible"/>
                                      </p:to>
                                    </p:set>
                                    <p:anim calcmode="lin" valueType="num">
                                      <p:cBhvr>
                                        <p:cTn id="196" dur="1000" fill="hold"/>
                                        <p:tgtEl>
                                          <p:spTgt spid="158"/>
                                        </p:tgtEl>
                                        <p:attrNameLst>
                                          <p:attrName>ppt_w</p:attrName>
                                        </p:attrNameLst>
                                      </p:cBhvr>
                                      <p:tavLst>
                                        <p:tav tm="0">
                                          <p:val>
                                            <p:strVal val="#ppt_w*0.70"/>
                                          </p:val>
                                        </p:tav>
                                        <p:tav tm="100000">
                                          <p:val>
                                            <p:strVal val="#ppt_w"/>
                                          </p:val>
                                        </p:tav>
                                      </p:tavLst>
                                    </p:anim>
                                    <p:anim calcmode="lin" valueType="num">
                                      <p:cBhvr>
                                        <p:cTn id="197" dur="1000" fill="hold"/>
                                        <p:tgtEl>
                                          <p:spTgt spid="158"/>
                                        </p:tgtEl>
                                        <p:attrNameLst>
                                          <p:attrName>ppt_h</p:attrName>
                                        </p:attrNameLst>
                                      </p:cBhvr>
                                      <p:tavLst>
                                        <p:tav tm="0">
                                          <p:val>
                                            <p:strVal val="#ppt_h"/>
                                          </p:val>
                                        </p:tav>
                                        <p:tav tm="100000">
                                          <p:val>
                                            <p:strVal val="#ppt_h"/>
                                          </p:val>
                                        </p:tav>
                                      </p:tavLst>
                                    </p:anim>
                                    <p:animEffect transition="in" filter="fade">
                                      <p:cBhvr>
                                        <p:cTn id="198" dur="1000"/>
                                        <p:tgtEl>
                                          <p:spTgt spid="158"/>
                                        </p:tgtEl>
                                      </p:cBhvr>
                                    </p:animEffect>
                                  </p:childTnLst>
                                </p:cTn>
                              </p:par>
                              <p:par>
                                <p:cTn id="199" presetID="22" presetClass="entr" presetSubtype="2" fill="hold" nodeType="withEffect">
                                  <p:stCondLst>
                                    <p:cond delay="0"/>
                                  </p:stCondLst>
                                  <p:childTnLst>
                                    <p:set>
                                      <p:cBhvr>
                                        <p:cTn id="200" dur="1" fill="hold">
                                          <p:stCondLst>
                                            <p:cond delay="0"/>
                                          </p:stCondLst>
                                        </p:cTn>
                                        <p:tgtEl>
                                          <p:spTgt spid="205"/>
                                        </p:tgtEl>
                                        <p:attrNameLst>
                                          <p:attrName>style.visibility</p:attrName>
                                        </p:attrNameLst>
                                      </p:cBhvr>
                                      <p:to>
                                        <p:strVal val="visible"/>
                                      </p:to>
                                    </p:set>
                                    <p:animEffect transition="in" filter="wipe(right)">
                                      <p:cBhvr>
                                        <p:cTn id="201" dur="500"/>
                                        <p:tgtEl>
                                          <p:spTgt spid="205"/>
                                        </p:tgtEl>
                                      </p:cBhvr>
                                    </p:animEffect>
                                  </p:childTnLst>
                                </p:cTn>
                              </p:par>
                            </p:childTnLst>
                          </p:cTn>
                        </p:par>
                        <p:par>
                          <p:cTn id="202" fill="hold">
                            <p:stCondLst>
                              <p:cond delay="3500"/>
                            </p:stCondLst>
                            <p:childTnLst>
                              <p:par>
                                <p:cTn id="203" presetID="18" presetClass="entr" presetSubtype="12" fill="hold" nodeType="afterEffect">
                                  <p:stCondLst>
                                    <p:cond delay="0"/>
                                  </p:stCondLst>
                                  <p:childTnLst>
                                    <p:set>
                                      <p:cBhvr>
                                        <p:cTn id="204" dur="1" fill="hold">
                                          <p:stCondLst>
                                            <p:cond delay="0"/>
                                          </p:stCondLst>
                                        </p:cTn>
                                        <p:tgtEl>
                                          <p:spTgt spid="61"/>
                                        </p:tgtEl>
                                        <p:attrNameLst>
                                          <p:attrName>style.visibility</p:attrName>
                                        </p:attrNameLst>
                                      </p:cBhvr>
                                      <p:to>
                                        <p:strVal val="visible"/>
                                      </p:to>
                                    </p:set>
                                    <p:animEffect transition="in" filter="strips(downLeft)">
                                      <p:cBhvr>
                                        <p:cTn id="205" dur="500"/>
                                        <p:tgtEl>
                                          <p:spTgt spid="61"/>
                                        </p:tgtEl>
                                      </p:cBhvr>
                                    </p:animEffect>
                                  </p:childTnLst>
                                </p:cTn>
                              </p:par>
                            </p:childTnLst>
                          </p:cTn>
                        </p:par>
                      </p:childTnLst>
                    </p:cTn>
                  </p:par>
                  <p:par>
                    <p:cTn id="206" fill="hold">
                      <p:stCondLst>
                        <p:cond delay="indefinite"/>
                      </p:stCondLst>
                      <p:childTnLst>
                        <p:par>
                          <p:cTn id="207" fill="hold">
                            <p:stCondLst>
                              <p:cond delay="0"/>
                            </p:stCondLst>
                            <p:childTnLst>
                              <p:par>
                                <p:cTn id="208" presetID="22" presetClass="entr" presetSubtype="2" fill="hold" nodeType="clickEffect">
                                  <p:stCondLst>
                                    <p:cond delay="0"/>
                                  </p:stCondLst>
                                  <p:childTnLst>
                                    <p:set>
                                      <p:cBhvr>
                                        <p:cTn id="209" dur="1" fill="hold">
                                          <p:stCondLst>
                                            <p:cond delay="0"/>
                                          </p:stCondLst>
                                        </p:cTn>
                                        <p:tgtEl>
                                          <p:spTgt spid="48"/>
                                        </p:tgtEl>
                                        <p:attrNameLst>
                                          <p:attrName>style.visibility</p:attrName>
                                        </p:attrNameLst>
                                      </p:cBhvr>
                                      <p:to>
                                        <p:strVal val="visible"/>
                                      </p:to>
                                    </p:set>
                                    <p:animEffect transition="in" filter="wipe(right)">
                                      <p:cBhvr>
                                        <p:cTn id="210" dur="1000"/>
                                        <p:tgtEl>
                                          <p:spTgt spid="48"/>
                                        </p:tgtEl>
                                      </p:cBhvr>
                                    </p:animEffect>
                                  </p:childTnLst>
                                </p:cTn>
                              </p:par>
                              <p:par>
                                <p:cTn id="211" presetID="22" presetClass="entr" presetSubtype="8" fill="hold" nodeType="withEffect">
                                  <p:stCondLst>
                                    <p:cond delay="0"/>
                                  </p:stCondLst>
                                  <p:childTnLst>
                                    <p:set>
                                      <p:cBhvr>
                                        <p:cTn id="212" dur="1" fill="hold">
                                          <p:stCondLst>
                                            <p:cond delay="0"/>
                                          </p:stCondLst>
                                        </p:cTn>
                                        <p:tgtEl>
                                          <p:spTgt spid="103"/>
                                        </p:tgtEl>
                                        <p:attrNameLst>
                                          <p:attrName>style.visibility</p:attrName>
                                        </p:attrNameLst>
                                      </p:cBhvr>
                                      <p:to>
                                        <p:strVal val="visible"/>
                                      </p:to>
                                    </p:set>
                                    <p:animEffect transition="in" filter="wipe(left)">
                                      <p:cBhvr>
                                        <p:cTn id="213" dur="2000"/>
                                        <p:tgtEl>
                                          <p:spTgt spid="103"/>
                                        </p:tgtEl>
                                      </p:cBhvr>
                                    </p:animEffect>
                                  </p:childTnLst>
                                </p:cTn>
                              </p:par>
                            </p:childTnLst>
                          </p:cTn>
                        </p:par>
                        <p:par>
                          <p:cTn id="214" fill="hold">
                            <p:stCondLst>
                              <p:cond delay="2000"/>
                            </p:stCondLst>
                            <p:childTnLst>
                              <p:par>
                                <p:cTn id="215" presetID="22" presetClass="entr" presetSubtype="4" fill="hold" nodeType="afterEffect">
                                  <p:stCondLst>
                                    <p:cond delay="0"/>
                                  </p:stCondLst>
                                  <p:childTnLst>
                                    <p:set>
                                      <p:cBhvr>
                                        <p:cTn id="216" dur="1" fill="hold">
                                          <p:stCondLst>
                                            <p:cond delay="0"/>
                                          </p:stCondLst>
                                        </p:cTn>
                                        <p:tgtEl>
                                          <p:spTgt spid="43"/>
                                        </p:tgtEl>
                                        <p:attrNameLst>
                                          <p:attrName>style.visibility</p:attrName>
                                        </p:attrNameLst>
                                      </p:cBhvr>
                                      <p:to>
                                        <p:strVal val="visible"/>
                                      </p:to>
                                    </p:set>
                                    <p:animEffect transition="in" filter="wipe(down)">
                                      <p:cBhvr>
                                        <p:cTn id="217" dur="1000"/>
                                        <p:tgtEl>
                                          <p:spTgt spid="43"/>
                                        </p:tgtEl>
                                      </p:cBhvr>
                                    </p:animEffect>
                                  </p:childTnLst>
                                </p:cTn>
                              </p:par>
                              <p:par>
                                <p:cTn id="218" presetID="22" presetClass="entr" presetSubtype="4" fill="hold" nodeType="withEffect">
                                  <p:stCondLst>
                                    <p:cond delay="0"/>
                                  </p:stCondLst>
                                  <p:childTnLst>
                                    <p:set>
                                      <p:cBhvr>
                                        <p:cTn id="219" dur="1" fill="hold">
                                          <p:stCondLst>
                                            <p:cond delay="0"/>
                                          </p:stCondLst>
                                        </p:cTn>
                                        <p:tgtEl>
                                          <p:spTgt spid="106"/>
                                        </p:tgtEl>
                                        <p:attrNameLst>
                                          <p:attrName>style.visibility</p:attrName>
                                        </p:attrNameLst>
                                      </p:cBhvr>
                                      <p:to>
                                        <p:strVal val="visible"/>
                                      </p:to>
                                    </p:set>
                                    <p:animEffect transition="in" filter="wipe(down)">
                                      <p:cBhvr>
                                        <p:cTn id="220" dur="1000"/>
                                        <p:tgtEl>
                                          <p:spTgt spid="106"/>
                                        </p:tgtEl>
                                      </p:cBhvr>
                                    </p:animEffect>
                                  </p:childTnLst>
                                </p:cTn>
                              </p:par>
                            </p:childTnLst>
                          </p:cTn>
                        </p:par>
                        <p:par>
                          <p:cTn id="221" fill="hold">
                            <p:stCondLst>
                              <p:cond delay="3000"/>
                            </p:stCondLst>
                            <p:childTnLst>
                              <p:par>
                                <p:cTn id="222" presetID="22" presetClass="entr" presetSubtype="1" fill="hold" nodeType="afterEffect">
                                  <p:stCondLst>
                                    <p:cond delay="0"/>
                                  </p:stCondLst>
                                  <p:childTnLst>
                                    <p:set>
                                      <p:cBhvr>
                                        <p:cTn id="223" dur="1" fill="hold">
                                          <p:stCondLst>
                                            <p:cond delay="0"/>
                                          </p:stCondLst>
                                        </p:cTn>
                                        <p:tgtEl>
                                          <p:spTgt spid="125"/>
                                        </p:tgtEl>
                                        <p:attrNameLst>
                                          <p:attrName>style.visibility</p:attrName>
                                        </p:attrNameLst>
                                      </p:cBhvr>
                                      <p:to>
                                        <p:strVal val="visible"/>
                                      </p:to>
                                    </p:set>
                                    <p:animEffect transition="in" filter="wipe(up)">
                                      <p:cBhvr>
                                        <p:cTn id="224" dur="500"/>
                                        <p:tgtEl>
                                          <p:spTgt spid="125"/>
                                        </p:tgtEl>
                                      </p:cBhvr>
                                    </p:animEffect>
                                  </p:childTnLst>
                                </p:cTn>
                              </p:par>
                              <p:par>
                                <p:cTn id="225" presetID="22" presetClass="entr" presetSubtype="8" fill="hold" nodeType="withEffect">
                                  <p:stCondLst>
                                    <p:cond delay="0"/>
                                  </p:stCondLst>
                                  <p:childTnLst>
                                    <p:set>
                                      <p:cBhvr>
                                        <p:cTn id="226" dur="1" fill="hold">
                                          <p:stCondLst>
                                            <p:cond delay="0"/>
                                          </p:stCondLst>
                                        </p:cTn>
                                        <p:tgtEl>
                                          <p:spTgt spid="179"/>
                                        </p:tgtEl>
                                        <p:attrNameLst>
                                          <p:attrName>style.visibility</p:attrName>
                                        </p:attrNameLst>
                                      </p:cBhvr>
                                      <p:to>
                                        <p:strVal val="visible"/>
                                      </p:to>
                                    </p:set>
                                    <p:animEffect transition="in" filter="wipe(left)">
                                      <p:cBhvr>
                                        <p:cTn id="227" dur="500"/>
                                        <p:tgtEl>
                                          <p:spTgt spid="179"/>
                                        </p:tgtEl>
                                      </p:cBhvr>
                                    </p:animEffect>
                                  </p:childTnLst>
                                </p:cTn>
                              </p:par>
                              <p:par>
                                <p:cTn id="228" presetID="55" presetClass="entr" presetSubtype="0" fill="hold" grpId="0" nodeType="withEffect">
                                  <p:stCondLst>
                                    <p:cond delay="0"/>
                                  </p:stCondLst>
                                  <p:childTnLst>
                                    <p:set>
                                      <p:cBhvr>
                                        <p:cTn id="229" dur="1" fill="hold">
                                          <p:stCondLst>
                                            <p:cond delay="0"/>
                                          </p:stCondLst>
                                        </p:cTn>
                                        <p:tgtEl>
                                          <p:spTgt spid="45"/>
                                        </p:tgtEl>
                                        <p:attrNameLst>
                                          <p:attrName>style.visibility</p:attrName>
                                        </p:attrNameLst>
                                      </p:cBhvr>
                                      <p:to>
                                        <p:strVal val="visible"/>
                                      </p:to>
                                    </p:set>
                                    <p:anim calcmode="lin" valueType="num">
                                      <p:cBhvr>
                                        <p:cTn id="230" dur="1000" fill="hold"/>
                                        <p:tgtEl>
                                          <p:spTgt spid="45"/>
                                        </p:tgtEl>
                                        <p:attrNameLst>
                                          <p:attrName>ppt_w</p:attrName>
                                        </p:attrNameLst>
                                      </p:cBhvr>
                                      <p:tavLst>
                                        <p:tav tm="0">
                                          <p:val>
                                            <p:strVal val="#ppt_w*0.70"/>
                                          </p:val>
                                        </p:tav>
                                        <p:tav tm="100000">
                                          <p:val>
                                            <p:strVal val="#ppt_w"/>
                                          </p:val>
                                        </p:tav>
                                      </p:tavLst>
                                    </p:anim>
                                    <p:anim calcmode="lin" valueType="num">
                                      <p:cBhvr>
                                        <p:cTn id="231" dur="1000" fill="hold"/>
                                        <p:tgtEl>
                                          <p:spTgt spid="45"/>
                                        </p:tgtEl>
                                        <p:attrNameLst>
                                          <p:attrName>ppt_h</p:attrName>
                                        </p:attrNameLst>
                                      </p:cBhvr>
                                      <p:tavLst>
                                        <p:tav tm="0">
                                          <p:val>
                                            <p:strVal val="#ppt_h"/>
                                          </p:val>
                                        </p:tav>
                                        <p:tav tm="100000">
                                          <p:val>
                                            <p:strVal val="#ppt_h"/>
                                          </p:val>
                                        </p:tav>
                                      </p:tavLst>
                                    </p:anim>
                                    <p:animEffect transition="in" filter="fade">
                                      <p:cBhvr>
                                        <p:cTn id="232" dur="1000"/>
                                        <p:tgtEl>
                                          <p:spTgt spid="45"/>
                                        </p:tgtEl>
                                      </p:cBhvr>
                                    </p:animEffect>
                                  </p:childTnLst>
                                </p:cTn>
                              </p:par>
                              <p:par>
                                <p:cTn id="233" presetID="55" presetClass="entr" presetSubtype="0" fill="hold" grpId="0" nodeType="withEffect">
                                  <p:stCondLst>
                                    <p:cond delay="0"/>
                                  </p:stCondLst>
                                  <p:childTnLst>
                                    <p:set>
                                      <p:cBhvr>
                                        <p:cTn id="234" dur="1" fill="hold">
                                          <p:stCondLst>
                                            <p:cond delay="0"/>
                                          </p:stCondLst>
                                        </p:cTn>
                                        <p:tgtEl>
                                          <p:spTgt spid="156"/>
                                        </p:tgtEl>
                                        <p:attrNameLst>
                                          <p:attrName>style.visibility</p:attrName>
                                        </p:attrNameLst>
                                      </p:cBhvr>
                                      <p:to>
                                        <p:strVal val="visible"/>
                                      </p:to>
                                    </p:set>
                                    <p:anim calcmode="lin" valueType="num">
                                      <p:cBhvr>
                                        <p:cTn id="235" dur="1000" fill="hold"/>
                                        <p:tgtEl>
                                          <p:spTgt spid="156"/>
                                        </p:tgtEl>
                                        <p:attrNameLst>
                                          <p:attrName>ppt_w</p:attrName>
                                        </p:attrNameLst>
                                      </p:cBhvr>
                                      <p:tavLst>
                                        <p:tav tm="0">
                                          <p:val>
                                            <p:strVal val="#ppt_w*0.70"/>
                                          </p:val>
                                        </p:tav>
                                        <p:tav tm="100000">
                                          <p:val>
                                            <p:strVal val="#ppt_w"/>
                                          </p:val>
                                        </p:tav>
                                      </p:tavLst>
                                    </p:anim>
                                    <p:anim calcmode="lin" valueType="num">
                                      <p:cBhvr>
                                        <p:cTn id="236" dur="1000" fill="hold"/>
                                        <p:tgtEl>
                                          <p:spTgt spid="156"/>
                                        </p:tgtEl>
                                        <p:attrNameLst>
                                          <p:attrName>ppt_h</p:attrName>
                                        </p:attrNameLst>
                                      </p:cBhvr>
                                      <p:tavLst>
                                        <p:tav tm="0">
                                          <p:val>
                                            <p:strVal val="#ppt_h"/>
                                          </p:val>
                                        </p:tav>
                                        <p:tav tm="100000">
                                          <p:val>
                                            <p:strVal val="#ppt_h"/>
                                          </p:val>
                                        </p:tav>
                                      </p:tavLst>
                                    </p:anim>
                                    <p:animEffect transition="in" filter="fade">
                                      <p:cBhvr>
                                        <p:cTn id="237" dur="1000"/>
                                        <p:tgtEl>
                                          <p:spTgt spid="156"/>
                                        </p:tgtEl>
                                      </p:cBhvr>
                                    </p:animEffect>
                                  </p:childTnLst>
                                </p:cTn>
                              </p:par>
                            </p:childTnLst>
                          </p:cTn>
                        </p:par>
                        <p:par>
                          <p:cTn id="238" fill="hold">
                            <p:stCondLst>
                              <p:cond delay="4000"/>
                            </p:stCondLst>
                            <p:childTnLst>
                              <p:par>
                                <p:cTn id="239" presetID="22" presetClass="entr" presetSubtype="2" fill="hold" nodeType="afterEffect">
                                  <p:stCondLst>
                                    <p:cond delay="0"/>
                                  </p:stCondLst>
                                  <p:childTnLst>
                                    <p:set>
                                      <p:cBhvr>
                                        <p:cTn id="240" dur="1" fill="hold">
                                          <p:stCondLst>
                                            <p:cond delay="0"/>
                                          </p:stCondLst>
                                        </p:cTn>
                                        <p:tgtEl>
                                          <p:spTgt spid="95"/>
                                        </p:tgtEl>
                                        <p:attrNameLst>
                                          <p:attrName>style.visibility</p:attrName>
                                        </p:attrNameLst>
                                      </p:cBhvr>
                                      <p:to>
                                        <p:strVal val="visible"/>
                                      </p:to>
                                    </p:set>
                                    <p:animEffect transition="in" filter="wipe(right)">
                                      <p:cBhvr>
                                        <p:cTn id="241" dur="500"/>
                                        <p:tgtEl>
                                          <p:spTgt spid="95"/>
                                        </p:tgtEl>
                                      </p:cBhvr>
                                    </p:animEffect>
                                  </p:childTnLst>
                                </p:cTn>
                              </p:par>
                              <p:par>
                                <p:cTn id="242" presetID="22" presetClass="entr" presetSubtype="8" fill="hold" nodeType="withEffect">
                                  <p:stCondLst>
                                    <p:cond delay="0"/>
                                  </p:stCondLst>
                                  <p:childTnLst>
                                    <p:set>
                                      <p:cBhvr>
                                        <p:cTn id="243" dur="1" fill="hold">
                                          <p:stCondLst>
                                            <p:cond delay="0"/>
                                          </p:stCondLst>
                                        </p:cTn>
                                        <p:tgtEl>
                                          <p:spTgt spid="191"/>
                                        </p:tgtEl>
                                        <p:attrNameLst>
                                          <p:attrName>style.visibility</p:attrName>
                                        </p:attrNameLst>
                                      </p:cBhvr>
                                      <p:to>
                                        <p:strVal val="visible"/>
                                      </p:to>
                                    </p:set>
                                    <p:animEffect transition="in" filter="wipe(left)">
                                      <p:cBhvr>
                                        <p:cTn id="244" dur="500"/>
                                        <p:tgtEl>
                                          <p:spTgt spid="191"/>
                                        </p:tgtEl>
                                      </p:cBhvr>
                                    </p:animEffect>
                                  </p:childTnLst>
                                </p:cTn>
                              </p:par>
                            </p:childTnLst>
                          </p:cTn>
                        </p:par>
                        <p:par>
                          <p:cTn id="245" fill="hold">
                            <p:stCondLst>
                              <p:cond delay="4500"/>
                            </p:stCondLst>
                            <p:childTnLst>
                              <p:par>
                                <p:cTn id="246" presetID="55" presetClass="entr" presetSubtype="0" fill="hold" grpId="0" nodeType="afterEffect">
                                  <p:stCondLst>
                                    <p:cond delay="0"/>
                                  </p:stCondLst>
                                  <p:childTnLst>
                                    <p:set>
                                      <p:cBhvr>
                                        <p:cTn id="247" dur="1" fill="hold">
                                          <p:stCondLst>
                                            <p:cond delay="0"/>
                                          </p:stCondLst>
                                        </p:cTn>
                                        <p:tgtEl>
                                          <p:spTgt spid="7"/>
                                        </p:tgtEl>
                                        <p:attrNameLst>
                                          <p:attrName>style.visibility</p:attrName>
                                        </p:attrNameLst>
                                      </p:cBhvr>
                                      <p:to>
                                        <p:strVal val="visible"/>
                                      </p:to>
                                    </p:set>
                                    <p:anim calcmode="lin" valueType="num">
                                      <p:cBhvr>
                                        <p:cTn id="248" dur="1000" fill="hold"/>
                                        <p:tgtEl>
                                          <p:spTgt spid="7"/>
                                        </p:tgtEl>
                                        <p:attrNameLst>
                                          <p:attrName>ppt_w</p:attrName>
                                        </p:attrNameLst>
                                      </p:cBhvr>
                                      <p:tavLst>
                                        <p:tav tm="0">
                                          <p:val>
                                            <p:strVal val="#ppt_w*0.70"/>
                                          </p:val>
                                        </p:tav>
                                        <p:tav tm="100000">
                                          <p:val>
                                            <p:strVal val="#ppt_w"/>
                                          </p:val>
                                        </p:tav>
                                      </p:tavLst>
                                    </p:anim>
                                    <p:anim calcmode="lin" valueType="num">
                                      <p:cBhvr>
                                        <p:cTn id="249" dur="1000" fill="hold"/>
                                        <p:tgtEl>
                                          <p:spTgt spid="7"/>
                                        </p:tgtEl>
                                        <p:attrNameLst>
                                          <p:attrName>ppt_h</p:attrName>
                                        </p:attrNameLst>
                                      </p:cBhvr>
                                      <p:tavLst>
                                        <p:tav tm="0">
                                          <p:val>
                                            <p:strVal val="#ppt_h"/>
                                          </p:val>
                                        </p:tav>
                                        <p:tav tm="100000">
                                          <p:val>
                                            <p:strVal val="#ppt_h"/>
                                          </p:val>
                                        </p:tav>
                                      </p:tavLst>
                                    </p:anim>
                                    <p:animEffect transition="in" filter="fade">
                                      <p:cBhvr>
                                        <p:cTn id="250" dur="1000"/>
                                        <p:tgtEl>
                                          <p:spTgt spid="7"/>
                                        </p:tgtEl>
                                      </p:cBhvr>
                                    </p:animEffect>
                                  </p:childTnLst>
                                </p:cTn>
                              </p:par>
                              <p:par>
                                <p:cTn id="251" presetID="55" presetClass="entr" presetSubtype="0" fill="hold" grpId="0" nodeType="withEffect">
                                  <p:stCondLst>
                                    <p:cond delay="0"/>
                                  </p:stCondLst>
                                  <p:childTnLst>
                                    <p:set>
                                      <p:cBhvr>
                                        <p:cTn id="252" dur="1" fill="hold">
                                          <p:stCondLst>
                                            <p:cond delay="0"/>
                                          </p:stCondLst>
                                        </p:cTn>
                                        <p:tgtEl>
                                          <p:spTgt spid="50"/>
                                        </p:tgtEl>
                                        <p:attrNameLst>
                                          <p:attrName>style.visibility</p:attrName>
                                        </p:attrNameLst>
                                      </p:cBhvr>
                                      <p:to>
                                        <p:strVal val="visible"/>
                                      </p:to>
                                    </p:set>
                                    <p:anim calcmode="lin" valueType="num">
                                      <p:cBhvr>
                                        <p:cTn id="253" dur="1000" fill="hold"/>
                                        <p:tgtEl>
                                          <p:spTgt spid="50"/>
                                        </p:tgtEl>
                                        <p:attrNameLst>
                                          <p:attrName>ppt_w</p:attrName>
                                        </p:attrNameLst>
                                      </p:cBhvr>
                                      <p:tavLst>
                                        <p:tav tm="0">
                                          <p:val>
                                            <p:strVal val="#ppt_w*0.70"/>
                                          </p:val>
                                        </p:tav>
                                        <p:tav tm="100000">
                                          <p:val>
                                            <p:strVal val="#ppt_w"/>
                                          </p:val>
                                        </p:tav>
                                      </p:tavLst>
                                    </p:anim>
                                    <p:anim calcmode="lin" valueType="num">
                                      <p:cBhvr>
                                        <p:cTn id="254" dur="1000" fill="hold"/>
                                        <p:tgtEl>
                                          <p:spTgt spid="50"/>
                                        </p:tgtEl>
                                        <p:attrNameLst>
                                          <p:attrName>ppt_h</p:attrName>
                                        </p:attrNameLst>
                                      </p:cBhvr>
                                      <p:tavLst>
                                        <p:tav tm="0">
                                          <p:val>
                                            <p:strVal val="#ppt_h"/>
                                          </p:val>
                                        </p:tav>
                                        <p:tav tm="100000">
                                          <p:val>
                                            <p:strVal val="#ppt_h"/>
                                          </p:val>
                                        </p:tav>
                                      </p:tavLst>
                                    </p:anim>
                                    <p:animEffect transition="in" filter="fade">
                                      <p:cBhvr>
                                        <p:cTn id="255" dur="1000"/>
                                        <p:tgtEl>
                                          <p:spTgt spid="50"/>
                                        </p:tgtEl>
                                      </p:cBhvr>
                                    </p:animEffect>
                                  </p:childTnLst>
                                </p:cTn>
                              </p:par>
                              <p:par>
                                <p:cTn id="256" presetID="55" presetClass="entr" presetSubtype="0" fill="hold" grpId="0" nodeType="withEffect">
                                  <p:stCondLst>
                                    <p:cond delay="0"/>
                                  </p:stCondLst>
                                  <p:childTnLst>
                                    <p:set>
                                      <p:cBhvr>
                                        <p:cTn id="257" dur="1" fill="hold">
                                          <p:stCondLst>
                                            <p:cond delay="0"/>
                                          </p:stCondLst>
                                        </p:cTn>
                                        <p:tgtEl>
                                          <p:spTgt spid="52"/>
                                        </p:tgtEl>
                                        <p:attrNameLst>
                                          <p:attrName>style.visibility</p:attrName>
                                        </p:attrNameLst>
                                      </p:cBhvr>
                                      <p:to>
                                        <p:strVal val="visible"/>
                                      </p:to>
                                    </p:set>
                                    <p:anim calcmode="lin" valueType="num">
                                      <p:cBhvr>
                                        <p:cTn id="258" dur="1000" fill="hold"/>
                                        <p:tgtEl>
                                          <p:spTgt spid="52"/>
                                        </p:tgtEl>
                                        <p:attrNameLst>
                                          <p:attrName>ppt_w</p:attrName>
                                        </p:attrNameLst>
                                      </p:cBhvr>
                                      <p:tavLst>
                                        <p:tav tm="0">
                                          <p:val>
                                            <p:strVal val="#ppt_w*0.70"/>
                                          </p:val>
                                        </p:tav>
                                        <p:tav tm="100000">
                                          <p:val>
                                            <p:strVal val="#ppt_w"/>
                                          </p:val>
                                        </p:tav>
                                      </p:tavLst>
                                    </p:anim>
                                    <p:anim calcmode="lin" valueType="num">
                                      <p:cBhvr>
                                        <p:cTn id="259" dur="1000" fill="hold"/>
                                        <p:tgtEl>
                                          <p:spTgt spid="52"/>
                                        </p:tgtEl>
                                        <p:attrNameLst>
                                          <p:attrName>ppt_h</p:attrName>
                                        </p:attrNameLst>
                                      </p:cBhvr>
                                      <p:tavLst>
                                        <p:tav tm="0">
                                          <p:val>
                                            <p:strVal val="#ppt_h"/>
                                          </p:val>
                                        </p:tav>
                                        <p:tav tm="100000">
                                          <p:val>
                                            <p:strVal val="#ppt_h"/>
                                          </p:val>
                                        </p:tav>
                                      </p:tavLst>
                                    </p:anim>
                                    <p:animEffect transition="in" filter="fade">
                                      <p:cBhvr>
                                        <p:cTn id="260" dur="1000"/>
                                        <p:tgtEl>
                                          <p:spTgt spid="52"/>
                                        </p:tgtEl>
                                      </p:cBhvr>
                                    </p:animEffect>
                                  </p:childTnLst>
                                </p:cTn>
                              </p:par>
                              <p:par>
                                <p:cTn id="261" presetID="55" presetClass="entr" presetSubtype="0" fill="hold" grpId="0" nodeType="withEffect">
                                  <p:stCondLst>
                                    <p:cond delay="0"/>
                                  </p:stCondLst>
                                  <p:childTnLst>
                                    <p:set>
                                      <p:cBhvr>
                                        <p:cTn id="262" dur="1" fill="hold">
                                          <p:stCondLst>
                                            <p:cond delay="0"/>
                                          </p:stCondLst>
                                        </p:cTn>
                                        <p:tgtEl>
                                          <p:spTgt spid="54"/>
                                        </p:tgtEl>
                                        <p:attrNameLst>
                                          <p:attrName>style.visibility</p:attrName>
                                        </p:attrNameLst>
                                      </p:cBhvr>
                                      <p:to>
                                        <p:strVal val="visible"/>
                                      </p:to>
                                    </p:set>
                                    <p:anim calcmode="lin" valueType="num">
                                      <p:cBhvr>
                                        <p:cTn id="263" dur="1000" fill="hold"/>
                                        <p:tgtEl>
                                          <p:spTgt spid="54"/>
                                        </p:tgtEl>
                                        <p:attrNameLst>
                                          <p:attrName>ppt_w</p:attrName>
                                        </p:attrNameLst>
                                      </p:cBhvr>
                                      <p:tavLst>
                                        <p:tav tm="0">
                                          <p:val>
                                            <p:strVal val="#ppt_w*0.70"/>
                                          </p:val>
                                        </p:tav>
                                        <p:tav tm="100000">
                                          <p:val>
                                            <p:strVal val="#ppt_w"/>
                                          </p:val>
                                        </p:tav>
                                      </p:tavLst>
                                    </p:anim>
                                    <p:anim calcmode="lin" valueType="num">
                                      <p:cBhvr>
                                        <p:cTn id="264" dur="1000" fill="hold"/>
                                        <p:tgtEl>
                                          <p:spTgt spid="54"/>
                                        </p:tgtEl>
                                        <p:attrNameLst>
                                          <p:attrName>ppt_h</p:attrName>
                                        </p:attrNameLst>
                                      </p:cBhvr>
                                      <p:tavLst>
                                        <p:tav tm="0">
                                          <p:val>
                                            <p:strVal val="#ppt_h"/>
                                          </p:val>
                                        </p:tav>
                                        <p:tav tm="100000">
                                          <p:val>
                                            <p:strVal val="#ppt_h"/>
                                          </p:val>
                                        </p:tav>
                                      </p:tavLst>
                                    </p:anim>
                                    <p:animEffect transition="in" filter="fade">
                                      <p:cBhvr>
                                        <p:cTn id="265" dur="1000"/>
                                        <p:tgtEl>
                                          <p:spTgt spid="54"/>
                                        </p:tgtEl>
                                      </p:cBhvr>
                                    </p:animEffect>
                                  </p:childTnLst>
                                </p:cTn>
                              </p:par>
                            </p:childTnLst>
                          </p:cTn>
                        </p:par>
                        <p:par>
                          <p:cTn id="266" fill="hold">
                            <p:stCondLst>
                              <p:cond delay="5500"/>
                            </p:stCondLst>
                            <p:childTnLst>
                              <p:par>
                                <p:cTn id="267" presetID="55" presetClass="entr" presetSubtype="0" fill="hold" grpId="0" nodeType="afterEffect">
                                  <p:stCondLst>
                                    <p:cond delay="0"/>
                                  </p:stCondLst>
                                  <p:childTnLst>
                                    <p:set>
                                      <p:cBhvr>
                                        <p:cTn id="268" dur="1" fill="hold">
                                          <p:stCondLst>
                                            <p:cond delay="0"/>
                                          </p:stCondLst>
                                        </p:cTn>
                                        <p:tgtEl>
                                          <p:spTgt spid="160"/>
                                        </p:tgtEl>
                                        <p:attrNameLst>
                                          <p:attrName>style.visibility</p:attrName>
                                        </p:attrNameLst>
                                      </p:cBhvr>
                                      <p:to>
                                        <p:strVal val="visible"/>
                                      </p:to>
                                    </p:set>
                                    <p:anim calcmode="lin" valueType="num">
                                      <p:cBhvr>
                                        <p:cTn id="269" dur="1000" fill="hold"/>
                                        <p:tgtEl>
                                          <p:spTgt spid="160"/>
                                        </p:tgtEl>
                                        <p:attrNameLst>
                                          <p:attrName>ppt_w</p:attrName>
                                        </p:attrNameLst>
                                      </p:cBhvr>
                                      <p:tavLst>
                                        <p:tav tm="0">
                                          <p:val>
                                            <p:strVal val="#ppt_w*0.70"/>
                                          </p:val>
                                        </p:tav>
                                        <p:tav tm="100000">
                                          <p:val>
                                            <p:strVal val="#ppt_w"/>
                                          </p:val>
                                        </p:tav>
                                      </p:tavLst>
                                    </p:anim>
                                    <p:anim calcmode="lin" valueType="num">
                                      <p:cBhvr>
                                        <p:cTn id="270" dur="1000" fill="hold"/>
                                        <p:tgtEl>
                                          <p:spTgt spid="160"/>
                                        </p:tgtEl>
                                        <p:attrNameLst>
                                          <p:attrName>ppt_h</p:attrName>
                                        </p:attrNameLst>
                                      </p:cBhvr>
                                      <p:tavLst>
                                        <p:tav tm="0">
                                          <p:val>
                                            <p:strVal val="#ppt_h"/>
                                          </p:val>
                                        </p:tav>
                                        <p:tav tm="100000">
                                          <p:val>
                                            <p:strVal val="#ppt_h"/>
                                          </p:val>
                                        </p:tav>
                                      </p:tavLst>
                                    </p:anim>
                                    <p:animEffect transition="in" filter="fade">
                                      <p:cBhvr>
                                        <p:cTn id="271" dur="1000"/>
                                        <p:tgtEl>
                                          <p:spTgt spid="160"/>
                                        </p:tgtEl>
                                      </p:cBhvr>
                                    </p:animEffect>
                                  </p:childTnLst>
                                </p:cTn>
                              </p:par>
                              <p:par>
                                <p:cTn id="272" presetID="55" presetClass="entr" presetSubtype="0" fill="hold" grpId="0" nodeType="withEffect">
                                  <p:stCondLst>
                                    <p:cond delay="0"/>
                                  </p:stCondLst>
                                  <p:childTnLst>
                                    <p:set>
                                      <p:cBhvr>
                                        <p:cTn id="273" dur="1" fill="hold">
                                          <p:stCondLst>
                                            <p:cond delay="0"/>
                                          </p:stCondLst>
                                        </p:cTn>
                                        <p:tgtEl>
                                          <p:spTgt spid="162"/>
                                        </p:tgtEl>
                                        <p:attrNameLst>
                                          <p:attrName>style.visibility</p:attrName>
                                        </p:attrNameLst>
                                      </p:cBhvr>
                                      <p:to>
                                        <p:strVal val="visible"/>
                                      </p:to>
                                    </p:set>
                                    <p:anim calcmode="lin" valueType="num">
                                      <p:cBhvr>
                                        <p:cTn id="274" dur="1000" fill="hold"/>
                                        <p:tgtEl>
                                          <p:spTgt spid="162"/>
                                        </p:tgtEl>
                                        <p:attrNameLst>
                                          <p:attrName>ppt_w</p:attrName>
                                        </p:attrNameLst>
                                      </p:cBhvr>
                                      <p:tavLst>
                                        <p:tav tm="0">
                                          <p:val>
                                            <p:strVal val="#ppt_w*0.70"/>
                                          </p:val>
                                        </p:tav>
                                        <p:tav tm="100000">
                                          <p:val>
                                            <p:strVal val="#ppt_w"/>
                                          </p:val>
                                        </p:tav>
                                      </p:tavLst>
                                    </p:anim>
                                    <p:anim calcmode="lin" valueType="num">
                                      <p:cBhvr>
                                        <p:cTn id="275" dur="1000" fill="hold"/>
                                        <p:tgtEl>
                                          <p:spTgt spid="162"/>
                                        </p:tgtEl>
                                        <p:attrNameLst>
                                          <p:attrName>ppt_h</p:attrName>
                                        </p:attrNameLst>
                                      </p:cBhvr>
                                      <p:tavLst>
                                        <p:tav tm="0">
                                          <p:val>
                                            <p:strVal val="#ppt_h"/>
                                          </p:val>
                                        </p:tav>
                                        <p:tav tm="100000">
                                          <p:val>
                                            <p:strVal val="#ppt_h"/>
                                          </p:val>
                                        </p:tav>
                                      </p:tavLst>
                                    </p:anim>
                                    <p:animEffect transition="in" filter="fade">
                                      <p:cBhvr>
                                        <p:cTn id="276" dur="1000"/>
                                        <p:tgtEl>
                                          <p:spTgt spid="162"/>
                                        </p:tgtEl>
                                      </p:cBhvr>
                                    </p:animEffect>
                                  </p:childTnLst>
                                </p:cTn>
                              </p:par>
                            </p:childTnLst>
                          </p:cTn>
                        </p:par>
                      </p:childTnLst>
                    </p:cTn>
                  </p:par>
                  <p:par>
                    <p:cTn id="277" fill="hold">
                      <p:stCondLst>
                        <p:cond delay="indefinite"/>
                      </p:stCondLst>
                      <p:childTnLst>
                        <p:par>
                          <p:cTn id="278" fill="hold">
                            <p:stCondLst>
                              <p:cond delay="0"/>
                            </p:stCondLst>
                            <p:childTnLst>
                              <p:par>
                                <p:cTn id="279" presetID="22" presetClass="entr" presetSubtype="8" fill="hold" nodeType="clickEffect">
                                  <p:stCondLst>
                                    <p:cond delay="0"/>
                                  </p:stCondLst>
                                  <p:childTnLst>
                                    <p:set>
                                      <p:cBhvr>
                                        <p:cTn id="280" dur="1" fill="hold">
                                          <p:stCondLst>
                                            <p:cond delay="0"/>
                                          </p:stCondLst>
                                        </p:cTn>
                                        <p:tgtEl>
                                          <p:spTgt spid="159"/>
                                        </p:tgtEl>
                                        <p:attrNameLst>
                                          <p:attrName>style.visibility</p:attrName>
                                        </p:attrNameLst>
                                      </p:cBhvr>
                                      <p:to>
                                        <p:strVal val="visible"/>
                                      </p:to>
                                    </p:set>
                                    <p:animEffect transition="in" filter="wipe(left)">
                                      <p:cBhvr>
                                        <p:cTn id="281" dur="500"/>
                                        <p:tgtEl>
                                          <p:spTgt spid="159"/>
                                        </p:tgtEl>
                                      </p:cBhvr>
                                    </p:animEffect>
                                  </p:childTnLst>
                                </p:cTn>
                              </p:par>
                              <p:par>
                                <p:cTn id="282" presetID="22" presetClass="entr" presetSubtype="2" fill="hold" nodeType="withEffect">
                                  <p:stCondLst>
                                    <p:cond delay="0"/>
                                  </p:stCondLst>
                                  <p:childTnLst>
                                    <p:set>
                                      <p:cBhvr>
                                        <p:cTn id="283" dur="1" fill="hold">
                                          <p:stCondLst>
                                            <p:cond delay="0"/>
                                          </p:stCondLst>
                                        </p:cTn>
                                        <p:tgtEl>
                                          <p:spTgt spid="178"/>
                                        </p:tgtEl>
                                        <p:attrNameLst>
                                          <p:attrName>style.visibility</p:attrName>
                                        </p:attrNameLst>
                                      </p:cBhvr>
                                      <p:to>
                                        <p:strVal val="visible"/>
                                      </p:to>
                                    </p:set>
                                    <p:animEffect transition="in" filter="wipe(right)">
                                      <p:cBhvr>
                                        <p:cTn id="284" dur="500"/>
                                        <p:tgtEl>
                                          <p:spTgt spid="178"/>
                                        </p:tgtEl>
                                      </p:cBhvr>
                                    </p:animEffect>
                                  </p:childTnLst>
                                </p:cTn>
                              </p:par>
                              <p:par>
                                <p:cTn id="285" presetID="22" presetClass="entr" presetSubtype="8" fill="hold" nodeType="withEffect">
                                  <p:stCondLst>
                                    <p:cond delay="0"/>
                                  </p:stCondLst>
                                  <p:childTnLst>
                                    <p:set>
                                      <p:cBhvr>
                                        <p:cTn id="286" dur="1" fill="hold">
                                          <p:stCondLst>
                                            <p:cond delay="0"/>
                                          </p:stCondLst>
                                        </p:cTn>
                                        <p:tgtEl>
                                          <p:spTgt spid="163"/>
                                        </p:tgtEl>
                                        <p:attrNameLst>
                                          <p:attrName>style.visibility</p:attrName>
                                        </p:attrNameLst>
                                      </p:cBhvr>
                                      <p:to>
                                        <p:strVal val="visible"/>
                                      </p:to>
                                    </p:set>
                                    <p:animEffect transition="in" filter="wipe(left)">
                                      <p:cBhvr>
                                        <p:cTn id="287" dur="500"/>
                                        <p:tgtEl>
                                          <p:spTgt spid="163"/>
                                        </p:tgtEl>
                                      </p:cBhvr>
                                    </p:animEffect>
                                  </p:childTnLst>
                                </p:cTn>
                              </p:par>
                              <p:par>
                                <p:cTn id="288" presetID="22" presetClass="entr" presetSubtype="2" fill="hold" nodeType="withEffect">
                                  <p:stCondLst>
                                    <p:cond delay="0"/>
                                  </p:stCondLst>
                                  <p:childTnLst>
                                    <p:set>
                                      <p:cBhvr>
                                        <p:cTn id="289" dur="1" fill="hold">
                                          <p:stCondLst>
                                            <p:cond delay="0"/>
                                          </p:stCondLst>
                                        </p:cTn>
                                        <p:tgtEl>
                                          <p:spTgt spid="188"/>
                                        </p:tgtEl>
                                        <p:attrNameLst>
                                          <p:attrName>style.visibility</p:attrName>
                                        </p:attrNameLst>
                                      </p:cBhvr>
                                      <p:to>
                                        <p:strVal val="visible"/>
                                      </p:to>
                                    </p:set>
                                    <p:animEffect transition="in" filter="wipe(right)">
                                      <p:cBhvr>
                                        <p:cTn id="290" dur="500"/>
                                        <p:tgtEl>
                                          <p:spTgt spid="188"/>
                                        </p:tgtEl>
                                      </p:cBhvr>
                                    </p:animEffect>
                                  </p:childTnLst>
                                </p:cTn>
                              </p:par>
                            </p:childTnLst>
                          </p:cTn>
                        </p:par>
                        <p:par>
                          <p:cTn id="291" fill="hold">
                            <p:stCondLst>
                              <p:cond delay="500"/>
                            </p:stCondLst>
                            <p:childTnLst>
                              <p:par>
                                <p:cTn id="292" presetID="22" presetClass="entr" presetSubtype="4" fill="hold" nodeType="afterEffect">
                                  <p:stCondLst>
                                    <p:cond delay="0"/>
                                  </p:stCondLst>
                                  <p:childTnLst>
                                    <p:set>
                                      <p:cBhvr>
                                        <p:cTn id="293" dur="1" fill="hold">
                                          <p:stCondLst>
                                            <p:cond delay="0"/>
                                          </p:stCondLst>
                                        </p:cTn>
                                        <p:tgtEl>
                                          <p:spTgt spid="168"/>
                                        </p:tgtEl>
                                        <p:attrNameLst>
                                          <p:attrName>style.visibility</p:attrName>
                                        </p:attrNameLst>
                                      </p:cBhvr>
                                      <p:to>
                                        <p:strVal val="visible"/>
                                      </p:to>
                                    </p:set>
                                    <p:animEffect transition="in" filter="wipe(down)">
                                      <p:cBhvr>
                                        <p:cTn id="294" dur="500"/>
                                        <p:tgtEl>
                                          <p:spTgt spid="168"/>
                                        </p:tgtEl>
                                      </p:cBhvr>
                                    </p:animEffect>
                                  </p:childTnLst>
                                </p:cTn>
                              </p:par>
                              <p:par>
                                <p:cTn id="295" presetID="22" presetClass="entr" presetSubtype="1" fill="hold" nodeType="withEffect">
                                  <p:stCondLst>
                                    <p:cond delay="0"/>
                                  </p:stCondLst>
                                  <p:childTnLst>
                                    <p:set>
                                      <p:cBhvr>
                                        <p:cTn id="296" dur="1" fill="hold">
                                          <p:stCondLst>
                                            <p:cond delay="0"/>
                                          </p:stCondLst>
                                        </p:cTn>
                                        <p:tgtEl>
                                          <p:spTgt spid="109"/>
                                        </p:tgtEl>
                                        <p:attrNameLst>
                                          <p:attrName>style.visibility</p:attrName>
                                        </p:attrNameLst>
                                      </p:cBhvr>
                                      <p:to>
                                        <p:strVal val="visible"/>
                                      </p:to>
                                    </p:set>
                                    <p:animEffect transition="in" filter="wipe(up)">
                                      <p:cBhvr>
                                        <p:cTn id="297" dur="1000"/>
                                        <p:tgtEl>
                                          <p:spTgt spid="109"/>
                                        </p:tgtEl>
                                      </p:cBhvr>
                                    </p:animEffect>
                                  </p:childTnLst>
                                </p:cTn>
                              </p:par>
                              <p:par>
                                <p:cTn id="298" presetID="55" presetClass="entr" presetSubtype="0" fill="hold" grpId="0" nodeType="withEffect">
                                  <p:stCondLst>
                                    <p:cond delay="0"/>
                                  </p:stCondLst>
                                  <p:childTnLst>
                                    <p:set>
                                      <p:cBhvr>
                                        <p:cTn id="299" dur="1" fill="hold">
                                          <p:stCondLst>
                                            <p:cond delay="0"/>
                                          </p:stCondLst>
                                        </p:cTn>
                                        <p:tgtEl>
                                          <p:spTgt spid="157"/>
                                        </p:tgtEl>
                                        <p:attrNameLst>
                                          <p:attrName>style.visibility</p:attrName>
                                        </p:attrNameLst>
                                      </p:cBhvr>
                                      <p:to>
                                        <p:strVal val="visible"/>
                                      </p:to>
                                    </p:set>
                                    <p:anim calcmode="lin" valueType="num">
                                      <p:cBhvr>
                                        <p:cTn id="300" dur="1000" fill="hold"/>
                                        <p:tgtEl>
                                          <p:spTgt spid="157"/>
                                        </p:tgtEl>
                                        <p:attrNameLst>
                                          <p:attrName>ppt_w</p:attrName>
                                        </p:attrNameLst>
                                      </p:cBhvr>
                                      <p:tavLst>
                                        <p:tav tm="0">
                                          <p:val>
                                            <p:strVal val="#ppt_w*0.70"/>
                                          </p:val>
                                        </p:tav>
                                        <p:tav tm="100000">
                                          <p:val>
                                            <p:strVal val="#ppt_w"/>
                                          </p:val>
                                        </p:tav>
                                      </p:tavLst>
                                    </p:anim>
                                    <p:anim calcmode="lin" valueType="num">
                                      <p:cBhvr>
                                        <p:cTn id="301" dur="1000" fill="hold"/>
                                        <p:tgtEl>
                                          <p:spTgt spid="157"/>
                                        </p:tgtEl>
                                        <p:attrNameLst>
                                          <p:attrName>ppt_h</p:attrName>
                                        </p:attrNameLst>
                                      </p:cBhvr>
                                      <p:tavLst>
                                        <p:tav tm="0">
                                          <p:val>
                                            <p:strVal val="#ppt_h"/>
                                          </p:val>
                                        </p:tav>
                                        <p:tav tm="100000">
                                          <p:val>
                                            <p:strVal val="#ppt_h"/>
                                          </p:val>
                                        </p:tav>
                                      </p:tavLst>
                                    </p:anim>
                                    <p:animEffect transition="in" filter="fade">
                                      <p:cBhvr>
                                        <p:cTn id="302" dur="1000"/>
                                        <p:tgtEl>
                                          <p:spTgt spid="157"/>
                                        </p:tgtEl>
                                      </p:cBhvr>
                                    </p:animEffect>
                                  </p:childTnLst>
                                </p:cTn>
                              </p:par>
                              <p:par>
                                <p:cTn id="303" presetID="55" presetClass="entr" presetSubtype="0" fill="hold" grpId="0" nodeType="withEffect">
                                  <p:stCondLst>
                                    <p:cond delay="0"/>
                                  </p:stCondLst>
                                  <p:childTnLst>
                                    <p:set>
                                      <p:cBhvr>
                                        <p:cTn id="304" dur="1" fill="hold">
                                          <p:stCondLst>
                                            <p:cond delay="0"/>
                                          </p:stCondLst>
                                        </p:cTn>
                                        <p:tgtEl>
                                          <p:spTgt spid="155"/>
                                        </p:tgtEl>
                                        <p:attrNameLst>
                                          <p:attrName>style.visibility</p:attrName>
                                        </p:attrNameLst>
                                      </p:cBhvr>
                                      <p:to>
                                        <p:strVal val="visible"/>
                                      </p:to>
                                    </p:set>
                                    <p:anim calcmode="lin" valueType="num">
                                      <p:cBhvr>
                                        <p:cTn id="305" dur="1000" fill="hold"/>
                                        <p:tgtEl>
                                          <p:spTgt spid="155"/>
                                        </p:tgtEl>
                                        <p:attrNameLst>
                                          <p:attrName>ppt_w</p:attrName>
                                        </p:attrNameLst>
                                      </p:cBhvr>
                                      <p:tavLst>
                                        <p:tav tm="0">
                                          <p:val>
                                            <p:strVal val="#ppt_w*0.70"/>
                                          </p:val>
                                        </p:tav>
                                        <p:tav tm="100000">
                                          <p:val>
                                            <p:strVal val="#ppt_w"/>
                                          </p:val>
                                        </p:tav>
                                      </p:tavLst>
                                    </p:anim>
                                    <p:anim calcmode="lin" valueType="num">
                                      <p:cBhvr>
                                        <p:cTn id="306" dur="1000" fill="hold"/>
                                        <p:tgtEl>
                                          <p:spTgt spid="155"/>
                                        </p:tgtEl>
                                        <p:attrNameLst>
                                          <p:attrName>ppt_h</p:attrName>
                                        </p:attrNameLst>
                                      </p:cBhvr>
                                      <p:tavLst>
                                        <p:tav tm="0">
                                          <p:val>
                                            <p:strVal val="#ppt_h"/>
                                          </p:val>
                                        </p:tav>
                                        <p:tav tm="100000">
                                          <p:val>
                                            <p:strVal val="#ppt_h"/>
                                          </p:val>
                                        </p:tav>
                                      </p:tavLst>
                                    </p:anim>
                                    <p:animEffect transition="in" filter="fade">
                                      <p:cBhvr>
                                        <p:cTn id="307" dur="1000"/>
                                        <p:tgtEl>
                                          <p:spTgt spid="155"/>
                                        </p:tgtEl>
                                      </p:cBhvr>
                                    </p:animEffect>
                                  </p:childTnLst>
                                </p:cTn>
                              </p:par>
                            </p:childTnLst>
                          </p:cTn>
                        </p:par>
                        <p:par>
                          <p:cTn id="308" fill="hold">
                            <p:stCondLst>
                              <p:cond delay="1500"/>
                            </p:stCondLst>
                            <p:childTnLst>
                              <p:par>
                                <p:cTn id="309" presetID="22" presetClass="entr" presetSubtype="8" fill="hold" nodeType="afterEffect">
                                  <p:stCondLst>
                                    <p:cond delay="0"/>
                                  </p:stCondLst>
                                  <p:childTnLst>
                                    <p:set>
                                      <p:cBhvr>
                                        <p:cTn id="310" dur="1" fill="hold">
                                          <p:stCondLst>
                                            <p:cond delay="0"/>
                                          </p:stCondLst>
                                        </p:cTn>
                                        <p:tgtEl>
                                          <p:spTgt spid="98"/>
                                        </p:tgtEl>
                                        <p:attrNameLst>
                                          <p:attrName>style.visibility</p:attrName>
                                        </p:attrNameLst>
                                      </p:cBhvr>
                                      <p:to>
                                        <p:strVal val="visible"/>
                                      </p:to>
                                    </p:set>
                                    <p:animEffect transition="in" filter="wipe(left)">
                                      <p:cBhvr>
                                        <p:cTn id="311" dur="1000"/>
                                        <p:tgtEl>
                                          <p:spTgt spid="98"/>
                                        </p:tgtEl>
                                      </p:cBhvr>
                                    </p:animEffect>
                                  </p:childTnLst>
                                </p:cTn>
                              </p:par>
                              <p:par>
                                <p:cTn id="312" presetID="22" presetClass="entr" presetSubtype="2" fill="hold" nodeType="withEffect">
                                  <p:stCondLst>
                                    <p:cond delay="0"/>
                                  </p:stCondLst>
                                  <p:childTnLst>
                                    <p:set>
                                      <p:cBhvr>
                                        <p:cTn id="313" dur="1" fill="hold">
                                          <p:stCondLst>
                                            <p:cond delay="0"/>
                                          </p:stCondLst>
                                        </p:cTn>
                                        <p:tgtEl>
                                          <p:spTgt spid="113"/>
                                        </p:tgtEl>
                                        <p:attrNameLst>
                                          <p:attrName>style.visibility</p:attrName>
                                        </p:attrNameLst>
                                      </p:cBhvr>
                                      <p:to>
                                        <p:strVal val="visible"/>
                                      </p:to>
                                    </p:set>
                                    <p:animEffect transition="in" filter="wipe(right)">
                                      <p:cBhvr>
                                        <p:cTn id="314" dur="1000"/>
                                        <p:tgtEl>
                                          <p:spTgt spid="113"/>
                                        </p:tgtEl>
                                      </p:cBhvr>
                                    </p:animEffect>
                                  </p:childTnLst>
                                </p:cTn>
                              </p:par>
                            </p:childTnLst>
                          </p:cTn>
                        </p:par>
                        <p:par>
                          <p:cTn id="315" fill="hold">
                            <p:stCondLst>
                              <p:cond delay="2500"/>
                            </p:stCondLst>
                            <p:childTnLst>
                              <p:par>
                                <p:cTn id="316" presetID="22" presetClass="entr" presetSubtype="4" fill="hold" nodeType="afterEffect">
                                  <p:stCondLst>
                                    <p:cond delay="0"/>
                                  </p:stCondLst>
                                  <p:childTnLst>
                                    <p:set>
                                      <p:cBhvr>
                                        <p:cTn id="317" dur="1" fill="hold">
                                          <p:stCondLst>
                                            <p:cond delay="0"/>
                                          </p:stCondLst>
                                        </p:cTn>
                                        <p:tgtEl>
                                          <p:spTgt spid="194"/>
                                        </p:tgtEl>
                                        <p:attrNameLst>
                                          <p:attrName>style.visibility</p:attrName>
                                        </p:attrNameLst>
                                      </p:cBhvr>
                                      <p:to>
                                        <p:strVal val="visible"/>
                                      </p:to>
                                    </p:set>
                                    <p:animEffect transition="in" filter="wipe(down)">
                                      <p:cBhvr>
                                        <p:cTn id="318" dur="500"/>
                                        <p:tgtEl>
                                          <p:spTgt spid="194"/>
                                        </p:tgtEl>
                                      </p:cBhvr>
                                    </p:animEffect>
                                  </p:childTnLst>
                                </p:cTn>
                              </p:par>
                              <p:par>
                                <p:cTn id="319" presetID="22" presetClass="entr" presetSubtype="1" fill="hold" nodeType="withEffect">
                                  <p:stCondLst>
                                    <p:cond delay="0"/>
                                  </p:stCondLst>
                                  <p:childTnLst>
                                    <p:set>
                                      <p:cBhvr>
                                        <p:cTn id="320" dur="1" fill="hold">
                                          <p:stCondLst>
                                            <p:cond delay="0"/>
                                          </p:stCondLst>
                                        </p:cTn>
                                        <p:tgtEl>
                                          <p:spTgt spid="101"/>
                                        </p:tgtEl>
                                        <p:attrNameLst>
                                          <p:attrName>style.visibility</p:attrName>
                                        </p:attrNameLst>
                                      </p:cBhvr>
                                      <p:to>
                                        <p:strVal val="visible"/>
                                      </p:to>
                                    </p:set>
                                    <p:animEffect transition="in" filter="wipe(up)">
                                      <p:cBhvr>
                                        <p:cTn id="321"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6" grpId="0" animBg="1"/>
      <p:bldP spid="49" grpId="0" animBg="1"/>
      <p:bldP spid="7" grpId="0" animBg="1"/>
      <p:bldP spid="50" grpId="0" animBg="1"/>
      <p:bldP spid="52" grpId="0" animBg="1"/>
      <p:bldP spid="54" grpId="0" animBg="1"/>
      <p:bldP spid="84" grpId="0" animBg="1"/>
      <p:bldP spid="122" grpId="0" animBg="1"/>
      <p:bldP spid="151" grpId="0" animBg="1"/>
      <p:bldP spid="158" grpId="0" animBg="1"/>
      <p:bldP spid="209" grpId="0" animBg="1"/>
      <p:bldP spid="210" grpId="0" animBg="1"/>
      <p:bldP spid="217" grpId="0" animBg="1"/>
      <p:bldP spid="45" grpId="0" animBg="1"/>
      <p:bldP spid="156" grpId="0" animBg="1"/>
      <p:bldP spid="157" grpId="0" animBg="1"/>
      <p:bldP spid="155" grpId="0" animBg="1"/>
      <p:bldP spid="148" grpId="0" animBg="1"/>
      <p:bldP spid="149" grpId="0" animBg="1"/>
      <p:bldP spid="150" grpId="0" animBg="1"/>
      <p:bldP spid="152" grpId="0" animBg="1"/>
      <p:bldP spid="153" grpId="0" animBg="1"/>
      <p:bldP spid="154" grpId="0" animBg="1"/>
      <p:bldP spid="160" grpId="0" animBg="1"/>
      <p:bldP spid="162"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cstate="print"/>
          <a:srcRect/>
          <a:stretch>
            <a:fillRect/>
          </a:stretch>
        </p:blipFill>
        <p:spPr bwMode="auto">
          <a:xfrm>
            <a:off x="1785918" y="0"/>
            <a:ext cx="4786346" cy="6858000"/>
          </a:xfrm>
          <a:prstGeom prst="rect">
            <a:avLst/>
          </a:prstGeom>
          <a:noFill/>
          <a:ln w="9525">
            <a:noFill/>
            <a:miter lim="800000"/>
            <a:headEnd/>
            <a:tailEnd/>
          </a:ln>
          <a:effectLst/>
        </p:spPr>
      </p:pic>
      <p:sp>
        <p:nvSpPr>
          <p:cNvPr id="4" name="Obdélník 3"/>
          <p:cNvSpPr/>
          <p:nvPr/>
        </p:nvSpPr>
        <p:spPr>
          <a:xfrm>
            <a:off x="3857620" y="1357298"/>
            <a:ext cx="785818" cy="714380"/>
          </a:xfrm>
          <a:prstGeom prst="rect">
            <a:avLst/>
          </a:prstGeom>
          <a:solidFill>
            <a:srgbClr val="FFC00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p:cNvSpPr/>
          <p:nvPr/>
        </p:nvSpPr>
        <p:spPr>
          <a:xfrm>
            <a:off x="4643438" y="1357298"/>
            <a:ext cx="714380" cy="714380"/>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5000628" y="714356"/>
            <a:ext cx="1571636" cy="428628"/>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2571736" y="714356"/>
            <a:ext cx="1643074" cy="428628"/>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6072198" y="2714620"/>
            <a:ext cx="142876" cy="2928958"/>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TextovéPole 8"/>
          <p:cNvSpPr txBox="1"/>
          <p:nvPr/>
        </p:nvSpPr>
        <p:spPr>
          <a:xfrm>
            <a:off x="6286512" y="3786190"/>
            <a:ext cx="1214446" cy="369332"/>
          </a:xfrm>
          <a:prstGeom prst="rect">
            <a:avLst/>
          </a:prstGeom>
          <a:noFill/>
        </p:spPr>
        <p:txBody>
          <a:bodyPr wrap="square" rtlCol="0">
            <a:spAutoFit/>
          </a:bodyPr>
          <a:lstStyle/>
          <a:p>
            <a:r>
              <a:rPr lang="cs-CZ" b="1" dirty="0"/>
              <a:t>DVEŘE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5"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par>
                          <p:cTn id="22" fill="hold">
                            <p:stCondLst>
                              <p:cond delay="1000"/>
                            </p:stCondLst>
                            <p:childTnLst>
                              <p:par>
                                <p:cTn id="23" presetID="55"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strVal val="#ppt_w*0.70"/>
                                          </p:val>
                                        </p:tav>
                                        <p:tav tm="100000">
                                          <p:val>
                                            <p:strVal val="#ppt_w"/>
                                          </p:val>
                                        </p:tav>
                                      </p:tavLst>
                                    </p:anim>
                                    <p:anim calcmode="lin" valueType="num">
                                      <p:cBhvr>
                                        <p:cTn id="26" dur="1000" fill="hold"/>
                                        <p:tgtEl>
                                          <p:spTgt spid="4"/>
                                        </p:tgtEl>
                                        <p:attrNameLst>
                                          <p:attrName>ppt_h</p:attrName>
                                        </p:attrNameLst>
                                      </p:cBhvr>
                                      <p:tavLst>
                                        <p:tav tm="0">
                                          <p:val>
                                            <p:strVal val="#ppt_h"/>
                                          </p:val>
                                        </p:tav>
                                        <p:tav tm="100000">
                                          <p:val>
                                            <p:strVal val="#ppt_h"/>
                                          </p:val>
                                        </p:tav>
                                      </p:tavLst>
                                    </p:anim>
                                    <p:animEffect transition="in" filter="fade">
                                      <p:cBhvr>
                                        <p:cTn id="27" dur="1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1000" fill="hold"/>
                                        <p:tgtEl>
                                          <p:spTgt spid="6"/>
                                        </p:tgtEl>
                                        <p:attrNameLst>
                                          <p:attrName>ppt_w</p:attrName>
                                        </p:attrNameLst>
                                      </p:cBhvr>
                                      <p:tavLst>
                                        <p:tav tm="0">
                                          <p:val>
                                            <p:strVal val="#ppt_w*0.70"/>
                                          </p:val>
                                        </p:tav>
                                        <p:tav tm="100000">
                                          <p:val>
                                            <p:strVal val="#ppt_w"/>
                                          </p:val>
                                        </p:tav>
                                      </p:tavLst>
                                    </p:anim>
                                    <p:anim calcmode="lin" valueType="num">
                                      <p:cBhvr>
                                        <p:cTn id="33" dur="1000" fill="hold"/>
                                        <p:tgtEl>
                                          <p:spTgt spid="6"/>
                                        </p:tgtEl>
                                        <p:attrNameLst>
                                          <p:attrName>ppt_h</p:attrName>
                                        </p:attrNameLst>
                                      </p:cBhvr>
                                      <p:tavLst>
                                        <p:tav tm="0">
                                          <p:val>
                                            <p:strVal val="#ppt_h"/>
                                          </p:val>
                                        </p:tav>
                                        <p:tav tm="100000">
                                          <p:val>
                                            <p:strVal val="#ppt_h"/>
                                          </p:val>
                                        </p:tav>
                                      </p:tavLst>
                                    </p:anim>
                                    <p:animEffect transition="in" filter="fade">
                                      <p:cBhvr>
                                        <p:cTn id="34" dur="1000"/>
                                        <p:tgtEl>
                                          <p:spTgt spid="6"/>
                                        </p:tgtEl>
                                      </p:cBhvr>
                                    </p:animEffect>
                                  </p:childTnLst>
                                </p:cTn>
                              </p:par>
                            </p:childTnLst>
                          </p:cTn>
                        </p:par>
                        <p:par>
                          <p:cTn id="35" fill="hold">
                            <p:stCondLst>
                              <p:cond delay="1000"/>
                            </p:stCondLst>
                            <p:childTnLst>
                              <p:par>
                                <p:cTn id="36" presetID="55" presetClass="entr" presetSubtype="0"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1000" fill="hold"/>
                                        <p:tgtEl>
                                          <p:spTgt spid="5"/>
                                        </p:tgtEl>
                                        <p:attrNameLst>
                                          <p:attrName>ppt_w</p:attrName>
                                        </p:attrNameLst>
                                      </p:cBhvr>
                                      <p:tavLst>
                                        <p:tav tm="0">
                                          <p:val>
                                            <p:strVal val="#ppt_w*0.70"/>
                                          </p:val>
                                        </p:tav>
                                        <p:tav tm="100000">
                                          <p:val>
                                            <p:strVal val="#ppt_w"/>
                                          </p:val>
                                        </p:tav>
                                      </p:tavLst>
                                    </p:anim>
                                    <p:anim calcmode="lin" valueType="num">
                                      <p:cBhvr>
                                        <p:cTn id="39" dur="1000" fill="hold"/>
                                        <p:tgtEl>
                                          <p:spTgt spid="5"/>
                                        </p:tgtEl>
                                        <p:attrNameLst>
                                          <p:attrName>ppt_h</p:attrName>
                                        </p:attrNameLst>
                                      </p:cBhvr>
                                      <p:tavLst>
                                        <p:tav tm="0">
                                          <p:val>
                                            <p:strVal val="#ppt_h"/>
                                          </p:val>
                                        </p:tav>
                                        <p:tav tm="100000">
                                          <p:val>
                                            <p:strVal val="#ppt_h"/>
                                          </p:val>
                                        </p:tav>
                                      </p:tavLst>
                                    </p:anim>
                                    <p:animEffect transition="in" filter="fade">
                                      <p:cBhvr>
                                        <p:cTn id="4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5" animBg="1"/>
      <p:bldP spid="8" grpId="0" animBg="1"/>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2290" name="Picture 2"/>
          <p:cNvPicPr>
            <a:picLocks noGrp="1" noChangeAspect="1" noChangeArrowheads="1"/>
          </p:cNvPicPr>
          <p:nvPr>
            <p:ph idx="1"/>
          </p:nvPr>
        </p:nvPicPr>
        <p:blipFill>
          <a:blip r:embed="rId2" cstate="print"/>
          <a:srcRect/>
          <a:stretch>
            <a:fillRect/>
          </a:stretch>
        </p:blipFill>
        <p:spPr bwMode="auto">
          <a:xfrm>
            <a:off x="0" y="-1"/>
            <a:ext cx="9144000" cy="688600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4" name="Zástupný symbol pro text 3"/>
          <p:cNvSpPr>
            <a:spLocks noGrp="1"/>
          </p:cNvSpPr>
          <p:nvPr>
            <p:ph type="body" sz="half" idx="2"/>
          </p:nvPr>
        </p:nvSpPr>
        <p:spPr/>
        <p:txBody>
          <a:bodyPr/>
          <a:lstStyle/>
          <a:p>
            <a:endParaRPr lang="cs-CZ" dirty="0"/>
          </a:p>
        </p:txBody>
      </p:sp>
      <p:pic>
        <p:nvPicPr>
          <p:cNvPr id="3074" name="Picture 2"/>
          <p:cNvPicPr>
            <a:picLocks noGrp="1" noChangeAspect="1" noChangeArrowheads="1"/>
          </p:cNvPicPr>
          <p:nvPr>
            <p:ph type="pic" idx="1"/>
          </p:nvPr>
        </p:nvPicPr>
        <p:blipFill>
          <a:blip r:embed="rId2" cstate="print"/>
          <a:srcRect t="8992" b="8992"/>
          <a:stretch>
            <a:fillRect/>
          </a:stretch>
        </p:blipFill>
        <p:spPr bwMode="auto">
          <a:prstGeom prst="rect">
            <a:avLst/>
          </a:prstGeom>
          <a:noFill/>
          <a:ln w="9525">
            <a:noFill/>
            <a:miter lim="800000"/>
            <a:headEnd/>
            <a:tailEnd/>
          </a:ln>
          <a:effectLst/>
        </p:spPr>
      </p:pic>
      <p:sp>
        <p:nvSpPr>
          <p:cNvPr id="5" name="Obdélníkový popisek 4"/>
          <p:cNvSpPr/>
          <p:nvPr/>
        </p:nvSpPr>
        <p:spPr>
          <a:xfrm>
            <a:off x="214282" y="1214422"/>
            <a:ext cx="1071570" cy="571504"/>
          </a:xfrm>
          <a:prstGeom prst="wedgeRectCallout">
            <a:avLst>
              <a:gd name="adj1" fmla="val -18207"/>
              <a:gd name="adj2" fmla="val 121576"/>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ST. I-VZ</a:t>
            </a:r>
          </a:p>
        </p:txBody>
      </p:sp>
      <p:sp>
        <p:nvSpPr>
          <p:cNvPr id="6" name="Obdélníkový popisek 5"/>
          <p:cNvSpPr/>
          <p:nvPr/>
        </p:nvSpPr>
        <p:spPr>
          <a:xfrm>
            <a:off x="428596" y="500042"/>
            <a:ext cx="1714512" cy="500066"/>
          </a:xfrm>
          <a:prstGeom prst="wedgeRectCallout">
            <a:avLst>
              <a:gd name="adj1" fmla="val 11987"/>
              <a:gd name="adj2" fmla="val 270674"/>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Služební oddíl</a:t>
            </a:r>
          </a:p>
        </p:txBody>
      </p:sp>
      <p:sp>
        <p:nvSpPr>
          <p:cNvPr id="7" name="Obdélníkový popisek 6"/>
          <p:cNvSpPr/>
          <p:nvPr/>
        </p:nvSpPr>
        <p:spPr>
          <a:xfrm>
            <a:off x="2000232" y="1142984"/>
            <a:ext cx="1571636" cy="785818"/>
          </a:xfrm>
          <a:prstGeom prst="wedgeRectCallout">
            <a:avLst>
              <a:gd name="adj1" fmla="val -15910"/>
              <a:gd name="adj2" fmla="val 92934"/>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Malý nástupní prostor </a:t>
            </a:r>
          </a:p>
        </p:txBody>
      </p:sp>
      <p:sp>
        <p:nvSpPr>
          <p:cNvPr id="8" name="Obdélníkový popisek 7"/>
          <p:cNvSpPr/>
          <p:nvPr/>
        </p:nvSpPr>
        <p:spPr>
          <a:xfrm>
            <a:off x="2428860" y="500042"/>
            <a:ext cx="2571768" cy="500066"/>
          </a:xfrm>
          <a:prstGeom prst="wedgeRectCallout">
            <a:avLst>
              <a:gd name="adj1" fmla="val 28524"/>
              <a:gd name="adj2" fmla="val 249576"/>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Velký oddíl pro cestující</a:t>
            </a:r>
          </a:p>
        </p:txBody>
      </p:sp>
      <p:sp>
        <p:nvSpPr>
          <p:cNvPr id="9" name="Obdélníkový popisek 8"/>
          <p:cNvSpPr/>
          <p:nvPr/>
        </p:nvSpPr>
        <p:spPr>
          <a:xfrm>
            <a:off x="4714876" y="1142984"/>
            <a:ext cx="1571636" cy="785818"/>
          </a:xfrm>
          <a:prstGeom prst="wedgeRectCallout">
            <a:avLst>
              <a:gd name="adj1" fmla="val 19446"/>
              <a:gd name="adj2" fmla="val 8756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Velký nástupní prostor</a:t>
            </a:r>
          </a:p>
        </p:txBody>
      </p:sp>
      <p:sp>
        <p:nvSpPr>
          <p:cNvPr id="10" name="Obdélníkový popisek 9"/>
          <p:cNvSpPr/>
          <p:nvPr/>
        </p:nvSpPr>
        <p:spPr>
          <a:xfrm>
            <a:off x="5429256" y="500042"/>
            <a:ext cx="2500330" cy="500066"/>
          </a:xfrm>
          <a:prstGeom prst="wedgeRectCallout">
            <a:avLst>
              <a:gd name="adj1" fmla="val 6517"/>
              <a:gd name="adj2" fmla="val 290367"/>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Malý oddíl pro cestující</a:t>
            </a:r>
          </a:p>
        </p:txBody>
      </p:sp>
      <p:sp>
        <p:nvSpPr>
          <p:cNvPr id="11" name="Obdélníkový popisek 10"/>
          <p:cNvSpPr/>
          <p:nvPr/>
        </p:nvSpPr>
        <p:spPr>
          <a:xfrm>
            <a:off x="7500958" y="1214422"/>
            <a:ext cx="1214446" cy="571504"/>
          </a:xfrm>
          <a:prstGeom prst="wedgeRectCallout">
            <a:avLst>
              <a:gd name="adj1" fmla="val 5809"/>
              <a:gd name="adj2" fmla="val 119115"/>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ST. II-BAT </a:t>
            </a:r>
          </a:p>
        </p:txBody>
      </p:sp>
      <p:sp>
        <p:nvSpPr>
          <p:cNvPr id="12" name="Obdélník 11"/>
          <p:cNvSpPr/>
          <p:nvPr/>
        </p:nvSpPr>
        <p:spPr>
          <a:xfrm>
            <a:off x="428596" y="2428868"/>
            <a:ext cx="500066" cy="785818"/>
          </a:xfrm>
          <a:prstGeom prst="rect">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p:cNvSpPr/>
          <p:nvPr/>
        </p:nvSpPr>
        <p:spPr>
          <a:xfrm>
            <a:off x="7858148" y="2428868"/>
            <a:ext cx="500066" cy="857256"/>
          </a:xfrm>
          <a:prstGeom prst="rect">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Obdélník 13"/>
          <p:cNvSpPr/>
          <p:nvPr/>
        </p:nvSpPr>
        <p:spPr>
          <a:xfrm>
            <a:off x="2857488" y="2428868"/>
            <a:ext cx="2571768" cy="857256"/>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Obdélník 14"/>
          <p:cNvSpPr/>
          <p:nvPr/>
        </p:nvSpPr>
        <p:spPr>
          <a:xfrm>
            <a:off x="6143636" y="2428868"/>
            <a:ext cx="1643074" cy="857256"/>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Obdélník 15"/>
          <p:cNvSpPr/>
          <p:nvPr/>
        </p:nvSpPr>
        <p:spPr>
          <a:xfrm>
            <a:off x="1000100" y="2428868"/>
            <a:ext cx="1071570" cy="85725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Obdélník 16"/>
          <p:cNvSpPr/>
          <p:nvPr/>
        </p:nvSpPr>
        <p:spPr>
          <a:xfrm>
            <a:off x="2214546" y="2428868"/>
            <a:ext cx="500066" cy="85725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bdélník 17"/>
          <p:cNvSpPr/>
          <p:nvPr/>
        </p:nvSpPr>
        <p:spPr>
          <a:xfrm>
            <a:off x="5572132" y="2428868"/>
            <a:ext cx="500066" cy="85725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ový popisek 18"/>
          <p:cNvSpPr/>
          <p:nvPr/>
        </p:nvSpPr>
        <p:spPr>
          <a:xfrm>
            <a:off x="7715272" y="4071942"/>
            <a:ext cx="1428728" cy="357190"/>
          </a:xfrm>
          <a:prstGeom prst="wedgeRectCallout">
            <a:avLst>
              <a:gd name="adj1" fmla="val -69450"/>
              <a:gd name="adj2" fmla="val -144761"/>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2.podvozek</a:t>
            </a:r>
          </a:p>
        </p:txBody>
      </p:sp>
      <p:sp>
        <p:nvSpPr>
          <p:cNvPr id="20" name="Obdélníkový popisek 19"/>
          <p:cNvSpPr/>
          <p:nvPr/>
        </p:nvSpPr>
        <p:spPr>
          <a:xfrm>
            <a:off x="7072330" y="4572008"/>
            <a:ext cx="1500198" cy="500066"/>
          </a:xfrm>
          <a:prstGeom prst="wedgeRectCallout">
            <a:avLst>
              <a:gd name="adj1" fmla="val -39587"/>
              <a:gd name="adj2" fmla="val -24694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Vzduchové</a:t>
            </a:r>
          </a:p>
          <a:p>
            <a:pPr algn="ctr"/>
            <a:r>
              <a:rPr lang="cs-CZ" b="1" dirty="0">
                <a:solidFill>
                  <a:schemeClr val="tx1"/>
                </a:solidFill>
              </a:rPr>
              <a:t>vypružení</a:t>
            </a:r>
          </a:p>
        </p:txBody>
      </p:sp>
      <p:sp>
        <p:nvSpPr>
          <p:cNvPr id="21" name="Obdélníkový popisek 20"/>
          <p:cNvSpPr/>
          <p:nvPr/>
        </p:nvSpPr>
        <p:spPr>
          <a:xfrm>
            <a:off x="5929322" y="3857628"/>
            <a:ext cx="1071570" cy="642942"/>
          </a:xfrm>
          <a:prstGeom prst="wedgeRectCallout">
            <a:avLst>
              <a:gd name="adj1" fmla="val -37223"/>
              <a:gd name="adj2" fmla="val -75345"/>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2.trakční</a:t>
            </a:r>
          </a:p>
          <a:p>
            <a:pPr algn="ctr"/>
            <a:r>
              <a:rPr lang="cs-CZ" b="1" dirty="0">
                <a:solidFill>
                  <a:schemeClr val="tx1"/>
                </a:solidFill>
              </a:rPr>
              <a:t>skupina</a:t>
            </a:r>
          </a:p>
        </p:txBody>
      </p:sp>
      <p:sp>
        <p:nvSpPr>
          <p:cNvPr id="23" name="Obdélníkový popisek 22"/>
          <p:cNvSpPr/>
          <p:nvPr/>
        </p:nvSpPr>
        <p:spPr>
          <a:xfrm>
            <a:off x="5572132" y="4786322"/>
            <a:ext cx="1143008" cy="571504"/>
          </a:xfrm>
          <a:prstGeom prst="wedgeRectCallout">
            <a:avLst>
              <a:gd name="adj1" fmla="val -70064"/>
              <a:gd name="adj2" fmla="val -245190"/>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Vytápěcí agregát</a:t>
            </a:r>
          </a:p>
        </p:txBody>
      </p:sp>
      <p:sp>
        <p:nvSpPr>
          <p:cNvPr id="24" name="Obdélníkový popisek 23"/>
          <p:cNvSpPr/>
          <p:nvPr/>
        </p:nvSpPr>
        <p:spPr>
          <a:xfrm>
            <a:off x="4500562" y="4071942"/>
            <a:ext cx="1000132" cy="571504"/>
          </a:xfrm>
          <a:prstGeom prst="wedgeRectCallout">
            <a:avLst>
              <a:gd name="adj1" fmla="val -26460"/>
              <a:gd name="adj2" fmla="val -114730"/>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Naftová</a:t>
            </a:r>
          </a:p>
          <a:p>
            <a:pPr algn="ctr"/>
            <a:r>
              <a:rPr lang="cs-CZ" b="1" dirty="0">
                <a:solidFill>
                  <a:schemeClr val="tx1"/>
                </a:solidFill>
              </a:rPr>
              <a:t>nádrž</a:t>
            </a:r>
          </a:p>
        </p:txBody>
      </p:sp>
      <p:sp>
        <p:nvSpPr>
          <p:cNvPr id="25" name="Obdélníkový popisek 24"/>
          <p:cNvSpPr/>
          <p:nvPr/>
        </p:nvSpPr>
        <p:spPr>
          <a:xfrm>
            <a:off x="4000496" y="5429264"/>
            <a:ext cx="1143008" cy="571504"/>
          </a:xfrm>
          <a:prstGeom prst="wedgeRectCallout">
            <a:avLst>
              <a:gd name="adj1" fmla="val -16894"/>
              <a:gd name="adj2" fmla="val -35349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Vozová</a:t>
            </a:r>
          </a:p>
          <a:p>
            <a:pPr algn="ctr"/>
            <a:r>
              <a:rPr lang="cs-CZ" b="1" dirty="0">
                <a:solidFill>
                  <a:schemeClr val="tx1"/>
                </a:solidFill>
              </a:rPr>
              <a:t>baterie</a:t>
            </a:r>
          </a:p>
        </p:txBody>
      </p:sp>
      <p:sp>
        <p:nvSpPr>
          <p:cNvPr id="26" name="Obdélníkový popisek 25"/>
          <p:cNvSpPr/>
          <p:nvPr/>
        </p:nvSpPr>
        <p:spPr>
          <a:xfrm>
            <a:off x="3000364" y="5429264"/>
            <a:ext cx="928694" cy="571504"/>
          </a:xfrm>
          <a:prstGeom prst="wedgeRectCallout">
            <a:avLst>
              <a:gd name="adj1" fmla="val 45438"/>
              <a:gd name="adj2" fmla="val -34611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Skříň</a:t>
            </a:r>
          </a:p>
          <a:p>
            <a:pPr algn="ctr"/>
            <a:r>
              <a:rPr lang="cs-CZ" b="1" dirty="0">
                <a:solidFill>
                  <a:schemeClr val="tx1"/>
                </a:solidFill>
              </a:rPr>
              <a:t>topení</a:t>
            </a:r>
          </a:p>
        </p:txBody>
      </p:sp>
      <p:sp>
        <p:nvSpPr>
          <p:cNvPr id="27" name="Obdélníkový popisek 26"/>
          <p:cNvSpPr/>
          <p:nvPr/>
        </p:nvSpPr>
        <p:spPr>
          <a:xfrm>
            <a:off x="2143108" y="4714884"/>
            <a:ext cx="1428760" cy="500066"/>
          </a:xfrm>
          <a:prstGeom prst="wedgeRectCallout">
            <a:avLst>
              <a:gd name="adj1" fmla="val 33601"/>
              <a:gd name="adj2" fmla="val -24694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Chlazení 1.ts</a:t>
            </a:r>
          </a:p>
        </p:txBody>
      </p:sp>
      <p:sp>
        <p:nvSpPr>
          <p:cNvPr id="28" name="Obdélníkový popisek 27"/>
          <p:cNvSpPr/>
          <p:nvPr/>
        </p:nvSpPr>
        <p:spPr>
          <a:xfrm>
            <a:off x="1928794" y="3857628"/>
            <a:ext cx="1071570" cy="642942"/>
          </a:xfrm>
          <a:prstGeom prst="wedgeRectCallout">
            <a:avLst>
              <a:gd name="adj1" fmla="val 29054"/>
              <a:gd name="adj2" fmla="val -7753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1.trakční</a:t>
            </a:r>
          </a:p>
          <a:p>
            <a:pPr algn="ctr"/>
            <a:r>
              <a:rPr lang="cs-CZ" b="1" dirty="0">
                <a:solidFill>
                  <a:schemeClr val="tx1"/>
                </a:solidFill>
              </a:rPr>
              <a:t>skupina</a:t>
            </a:r>
          </a:p>
        </p:txBody>
      </p:sp>
      <p:sp>
        <p:nvSpPr>
          <p:cNvPr id="29" name="Obdélníkový popisek 28"/>
          <p:cNvSpPr/>
          <p:nvPr/>
        </p:nvSpPr>
        <p:spPr>
          <a:xfrm>
            <a:off x="285720" y="4071942"/>
            <a:ext cx="1500198" cy="428628"/>
          </a:xfrm>
          <a:prstGeom prst="wedgeRectCallout">
            <a:avLst>
              <a:gd name="adj1" fmla="val 20427"/>
              <a:gd name="adj2" fmla="val -121294"/>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1.podvozek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par>
                          <p:cTn id="15" fill="hold">
                            <p:stCondLst>
                              <p:cond delay="1000"/>
                            </p:stCondLst>
                            <p:childTnLst>
                              <p:par>
                                <p:cTn id="16" presetID="55"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1000" fill="hold"/>
                                        <p:tgtEl>
                                          <p:spTgt spid="16"/>
                                        </p:tgtEl>
                                        <p:attrNameLst>
                                          <p:attrName>ppt_w</p:attrName>
                                        </p:attrNameLst>
                                      </p:cBhvr>
                                      <p:tavLst>
                                        <p:tav tm="0">
                                          <p:val>
                                            <p:strVal val="#ppt_w*0.70"/>
                                          </p:val>
                                        </p:tav>
                                        <p:tav tm="100000">
                                          <p:val>
                                            <p:strVal val="#ppt_w"/>
                                          </p:val>
                                        </p:tav>
                                      </p:tavLst>
                                    </p:anim>
                                    <p:anim calcmode="lin" valueType="num">
                                      <p:cBhvr>
                                        <p:cTn id="19" dur="1000" fill="hold"/>
                                        <p:tgtEl>
                                          <p:spTgt spid="16"/>
                                        </p:tgtEl>
                                        <p:attrNameLst>
                                          <p:attrName>ppt_h</p:attrName>
                                        </p:attrNameLst>
                                      </p:cBhvr>
                                      <p:tavLst>
                                        <p:tav tm="0">
                                          <p:val>
                                            <p:strVal val="#ppt_h"/>
                                          </p:val>
                                        </p:tav>
                                        <p:tav tm="100000">
                                          <p:val>
                                            <p:strVal val="#ppt_h"/>
                                          </p:val>
                                        </p:tav>
                                      </p:tavLst>
                                    </p:anim>
                                    <p:animEffect transition="in" filter="fade">
                                      <p:cBhvr>
                                        <p:cTn id="20" dur="1000"/>
                                        <p:tgtEl>
                                          <p:spTgt spid="16"/>
                                        </p:tgtEl>
                                      </p:cBhvr>
                                    </p:animEffect>
                                  </p:childTnLst>
                                </p:cTn>
                              </p:par>
                              <p:par>
                                <p:cTn id="21" presetID="55"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strVal val="#ppt_w*0.70"/>
                                          </p:val>
                                        </p:tav>
                                        <p:tav tm="100000">
                                          <p:val>
                                            <p:strVal val="#ppt_w"/>
                                          </p:val>
                                        </p:tav>
                                      </p:tavLst>
                                    </p:anim>
                                    <p:anim calcmode="lin" valueType="num">
                                      <p:cBhvr>
                                        <p:cTn id="24" dur="1000" fill="hold"/>
                                        <p:tgtEl>
                                          <p:spTgt spid="6"/>
                                        </p:tgtEl>
                                        <p:attrNameLst>
                                          <p:attrName>ppt_h</p:attrName>
                                        </p:attrNameLst>
                                      </p:cBhvr>
                                      <p:tavLst>
                                        <p:tav tm="0">
                                          <p:val>
                                            <p:strVal val="#ppt_h"/>
                                          </p:val>
                                        </p:tav>
                                        <p:tav tm="100000">
                                          <p:val>
                                            <p:strVal val="#ppt_h"/>
                                          </p:val>
                                        </p:tav>
                                      </p:tavLst>
                                    </p:anim>
                                    <p:animEffect transition="in" filter="fade">
                                      <p:cBhvr>
                                        <p:cTn id="25" dur="1000"/>
                                        <p:tgtEl>
                                          <p:spTgt spid="6"/>
                                        </p:tgtEl>
                                      </p:cBhvr>
                                    </p:animEffect>
                                  </p:childTnLst>
                                </p:cTn>
                              </p:par>
                            </p:childTnLst>
                          </p:cTn>
                        </p:par>
                        <p:par>
                          <p:cTn id="26" fill="hold">
                            <p:stCondLst>
                              <p:cond delay="2000"/>
                            </p:stCondLst>
                            <p:childTnLst>
                              <p:par>
                                <p:cTn id="27" presetID="55"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ppt_w</p:attrName>
                                        </p:attrNameLst>
                                      </p:cBhvr>
                                      <p:tavLst>
                                        <p:tav tm="0">
                                          <p:val>
                                            <p:strVal val="#ppt_w*0.70"/>
                                          </p:val>
                                        </p:tav>
                                        <p:tav tm="100000">
                                          <p:val>
                                            <p:strVal val="#ppt_w"/>
                                          </p:val>
                                        </p:tav>
                                      </p:tavLst>
                                    </p:anim>
                                    <p:anim calcmode="lin" valueType="num">
                                      <p:cBhvr>
                                        <p:cTn id="30" dur="1000" fill="hold"/>
                                        <p:tgtEl>
                                          <p:spTgt spid="17"/>
                                        </p:tgtEl>
                                        <p:attrNameLst>
                                          <p:attrName>ppt_h</p:attrName>
                                        </p:attrNameLst>
                                      </p:cBhvr>
                                      <p:tavLst>
                                        <p:tav tm="0">
                                          <p:val>
                                            <p:strVal val="#ppt_h"/>
                                          </p:val>
                                        </p:tav>
                                        <p:tav tm="100000">
                                          <p:val>
                                            <p:strVal val="#ppt_h"/>
                                          </p:val>
                                        </p:tav>
                                      </p:tavLst>
                                    </p:anim>
                                    <p:animEffect transition="in" filter="fade">
                                      <p:cBhvr>
                                        <p:cTn id="31" dur="1000"/>
                                        <p:tgtEl>
                                          <p:spTgt spid="17"/>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1000" fill="hold"/>
                                        <p:tgtEl>
                                          <p:spTgt spid="7"/>
                                        </p:tgtEl>
                                        <p:attrNameLst>
                                          <p:attrName>ppt_w</p:attrName>
                                        </p:attrNameLst>
                                      </p:cBhvr>
                                      <p:tavLst>
                                        <p:tav tm="0">
                                          <p:val>
                                            <p:strVal val="#ppt_w*0.70"/>
                                          </p:val>
                                        </p:tav>
                                        <p:tav tm="100000">
                                          <p:val>
                                            <p:strVal val="#ppt_w"/>
                                          </p:val>
                                        </p:tav>
                                      </p:tavLst>
                                    </p:anim>
                                    <p:anim calcmode="lin" valueType="num">
                                      <p:cBhvr>
                                        <p:cTn id="35" dur="1000" fill="hold"/>
                                        <p:tgtEl>
                                          <p:spTgt spid="7"/>
                                        </p:tgtEl>
                                        <p:attrNameLst>
                                          <p:attrName>ppt_h</p:attrName>
                                        </p:attrNameLst>
                                      </p:cBhvr>
                                      <p:tavLst>
                                        <p:tav tm="0">
                                          <p:val>
                                            <p:strVal val="#ppt_h"/>
                                          </p:val>
                                        </p:tav>
                                        <p:tav tm="100000">
                                          <p:val>
                                            <p:strVal val="#ppt_h"/>
                                          </p:val>
                                        </p:tav>
                                      </p:tavLst>
                                    </p:anim>
                                    <p:animEffect transition="in" filter="fade">
                                      <p:cBhvr>
                                        <p:cTn id="36" dur="1000"/>
                                        <p:tgtEl>
                                          <p:spTgt spid="7"/>
                                        </p:tgtEl>
                                      </p:cBhvr>
                                    </p:animEffect>
                                  </p:childTnLst>
                                </p:cTn>
                              </p:par>
                            </p:childTnLst>
                          </p:cTn>
                        </p:par>
                        <p:par>
                          <p:cTn id="37" fill="hold">
                            <p:stCondLst>
                              <p:cond delay="3000"/>
                            </p:stCondLst>
                            <p:childTnLst>
                              <p:par>
                                <p:cTn id="38" presetID="55"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1000" fill="hold"/>
                                        <p:tgtEl>
                                          <p:spTgt spid="14"/>
                                        </p:tgtEl>
                                        <p:attrNameLst>
                                          <p:attrName>ppt_w</p:attrName>
                                        </p:attrNameLst>
                                      </p:cBhvr>
                                      <p:tavLst>
                                        <p:tav tm="0">
                                          <p:val>
                                            <p:strVal val="#ppt_w*0.70"/>
                                          </p:val>
                                        </p:tav>
                                        <p:tav tm="100000">
                                          <p:val>
                                            <p:strVal val="#ppt_w"/>
                                          </p:val>
                                        </p:tav>
                                      </p:tavLst>
                                    </p:anim>
                                    <p:anim calcmode="lin" valueType="num">
                                      <p:cBhvr>
                                        <p:cTn id="41" dur="1000" fill="hold"/>
                                        <p:tgtEl>
                                          <p:spTgt spid="14"/>
                                        </p:tgtEl>
                                        <p:attrNameLst>
                                          <p:attrName>ppt_h</p:attrName>
                                        </p:attrNameLst>
                                      </p:cBhvr>
                                      <p:tavLst>
                                        <p:tav tm="0">
                                          <p:val>
                                            <p:strVal val="#ppt_h"/>
                                          </p:val>
                                        </p:tav>
                                        <p:tav tm="100000">
                                          <p:val>
                                            <p:strVal val="#ppt_h"/>
                                          </p:val>
                                        </p:tav>
                                      </p:tavLst>
                                    </p:anim>
                                    <p:animEffect transition="in" filter="fade">
                                      <p:cBhvr>
                                        <p:cTn id="42" dur="1000"/>
                                        <p:tgtEl>
                                          <p:spTgt spid="14"/>
                                        </p:tgtEl>
                                      </p:cBhvr>
                                    </p:animEffect>
                                  </p:childTnLst>
                                </p:cTn>
                              </p:par>
                              <p:par>
                                <p:cTn id="43" presetID="55"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1000" fill="hold"/>
                                        <p:tgtEl>
                                          <p:spTgt spid="8"/>
                                        </p:tgtEl>
                                        <p:attrNameLst>
                                          <p:attrName>ppt_w</p:attrName>
                                        </p:attrNameLst>
                                      </p:cBhvr>
                                      <p:tavLst>
                                        <p:tav tm="0">
                                          <p:val>
                                            <p:strVal val="#ppt_w*0.70"/>
                                          </p:val>
                                        </p:tav>
                                        <p:tav tm="100000">
                                          <p:val>
                                            <p:strVal val="#ppt_w"/>
                                          </p:val>
                                        </p:tav>
                                      </p:tavLst>
                                    </p:anim>
                                    <p:anim calcmode="lin" valueType="num">
                                      <p:cBhvr>
                                        <p:cTn id="46" dur="1000" fill="hold"/>
                                        <p:tgtEl>
                                          <p:spTgt spid="8"/>
                                        </p:tgtEl>
                                        <p:attrNameLst>
                                          <p:attrName>ppt_h</p:attrName>
                                        </p:attrNameLst>
                                      </p:cBhvr>
                                      <p:tavLst>
                                        <p:tav tm="0">
                                          <p:val>
                                            <p:strVal val="#ppt_h"/>
                                          </p:val>
                                        </p:tav>
                                        <p:tav tm="100000">
                                          <p:val>
                                            <p:strVal val="#ppt_h"/>
                                          </p:val>
                                        </p:tav>
                                      </p:tavLst>
                                    </p:anim>
                                    <p:animEffect transition="in" filter="fade">
                                      <p:cBhvr>
                                        <p:cTn id="47" dur="1000"/>
                                        <p:tgtEl>
                                          <p:spTgt spid="8"/>
                                        </p:tgtEl>
                                      </p:cBhvr>
                                    </p:animEffect>
                                  </p:childTnLst>
                                </p:cTn>
                              </p:par>
                            </p:childTnLst>
                          </p:cTn>
                        </p:par>
                        <p:par>
                          <p:cTn id="48" fill="hold">
                            <p:stCondLst>
                              <p:cond delay="4000"/>
                            </p:stCondLst>
                            <p:childTnLst>
                              <p:par>
                                <p:cTn id="49" presetID="55" presetClass="entr" presetSubtype="0"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1000" fill="hold"/>
                                        <p:tgtEl>
                                          <p:spTgt spid="18"/>
                                        </p:tgtEl>
                                        <p:attrNameLst>
                                          <p:attrName>ppt_w</p:attrName>
                                        </p:attrNameLst>
                                      </p:cBhvr>
                                      <p:tavLst>
                                        <p:tav tm="0">
                                          <p:val>
                                            <p:strVal val="#ppt_w*0.70"/>
                                          </p:val>
                                        </p:tav>
                                        <p:tav tm="100000">
                                          <p:val>
                                            <p:strVal val="#ppt_w"/>
                                          </p:val>
                                        </p:tav>
                                      </p:tavLst>
                                    </p:anim>
                                    <p:anim calcmode="lin" valueType="num">
                                      <p:cBhvr>
                                        <p:cTn id="52" dur="1000" fill="hold"/>
                                        <p:tgtEl>
                                          <p:spTgt spid="18"/>
                                        </p:tgtEl>
                                        <p:attrNameLst>
                                          <p:attrName>ppt_h</p:attrName>
                                        </p:attrNameLst>
                                      </p:cBhvr>
                                      <p:tavLst>
                                        <p:tav tm="0">
                                          <p:val>
                                            <p:strVal val="#ppt_h"/>
                                          </p:val>
                                        </p:tav>
                                        <p:tav tm="100000">
                                          <p:val>
                                            <p:strVal val="#ppt_h"/>
                                          </p:val>
                                        </p:tav>
                                      </p:tavLst>
                                    </p:anim>
                                    <p:animEffect transition="in" filter="fade">
                                      <p:cBhvr>
                                        <p:cTn id="53" dur="1000"/>
                                        <p:tgtEl>
                                          <p:spTgt spid="18"/>
                                        </p:tgtEl>
                                      </p:cBhvr>
                                    </p:animEffect>
                                  </p:childTnLst>
                                </p:cTn>
                              </p:par>
                              <p:par>
                                <p:cTn id="54" presetID="55" presetClass="entr" presetSubtype="0"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1000" fill="hold"/>
                                        <p:tgtEl>
                                          <p:spTgt spid="9"/>
                                        </p:tgtEl>
                                        <p:attrNameLst>
                                          <p:attrName>ppt_w</p:attrName>
                                        </p:attrNameLst>
                                      </p:cBhvr>
                                      <p:tavLst>
                                        <p:tav tm="0">
                                          <p:val>
                                            <p:strVal val="#ppt_w*0.70"/>
                                          </p:val>
                                        </p:tav>
                                        <p:tav tm="100000">
                                          <p:val>
                                            <p:strVal val="#ppt_w"/>
                                          </p:val>
                                        </p:tav>
                                      </p:tavLst>
                                    </p:anim>
                                    <p:anim calcmode="lin" valueType="num">
                                      <p:cBhvr>
                                        <p:cTn id="57" dur="1000" fill="hold"/>
                                        <p:tgtEl>
                                          <p:spTgt spid="9"/>
                                        </p:tgtEl>
                                        <p:attrNameLst>
                                          <p:attrName>ppt_h</p:attrName>
                                        </p:attrNameLst>
                                      </p:cBhvr>
                                      <p:tavLst>
                                        <p:tav tm="0">
                                          <p:val>
                                            <p:strVal val="#ppt_h"/>
                                          </p:val>
                                        </p:tav>
                                        <p:tav tm="100000">
                                          <p:val>
                                            <p:strVal val="#ppt_h"/>
                                          </p:val>
                                        </p:tav>
                                      </p:tavLst>
                                    </p:anim>
                                    <p:animEffect transition="in" filter="fade">
                                      <p:cBhvr>
                                        <p:cTn id="58" dur="1000"/>
                                        <p:tgtEl>
                                          <p:spTgt spid="9"/>
                                        </p:tgtEl>
                                      </p:cBhvr>
                                    </p:animEffect>
                                  </p:childTnLst>
                                </p:cTn>
                              </p:par>
                            </p:childTnLst>
                          </p:cTn>
                        </p:par>
                        <p:par>
                          <p:cTn id="59" fill="hold">
                            <p:stCondLst>
                              <p:cond delay="5000"/>
                            </p:stCondLst>
                            <p:childTnLst>
                              <p:par>
                                <p:cTn id="60" presetID="55" presetClass="entr" presetSubtype="0" fill="hold" grpId="0" nodeType="after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p:cTn id="62" dur="1000" fill="hold"/>
                                        <p:tgtEl>
                                          <p:spTgt spid="15"/>
                                        </p:tgtEl>
                                        <p:attrNameLst>
                                          <p:attrName>ppt_w</p:attrName>
                                        </p:attrNameLst>
                                      </p:cBhvr>
                                      <p:tavLst>
                                        <p:tav tm="0">
                                          <p:val>
                                            <p:strVal val="#ppt_w*0.70"/>
                                          </p:val>
                                        </p:tav>
                                        <p:tav tm="100000">
                                          <p:val>
                                            <p:strVal val="#ppt_w"/>
                                          </p:val>
                                        </p:tav>
                                      </p:tavLst>
                                    </p:anim>
                                    <p:anim calcmode="lin" valueType="num">
                                      <p:cBhvr>
                                        <p:cTn id="63" dur="1000" fill="hold"/>
                                        <p:tgtEl>
                                          <p:spTgt spid="15"/>
                                        </p:tgtEl>
                                        <p:attrNameLst>
                                          <p:attrName>ppt_h</p:attrName>
                                        </p:attrNameLst>
                                      </p:cBhvr>
                                      <p:tavLst>
                                        <p:tav tm="0">
                                          <p:val>
                                            <p:strVal val="#ppt_h"/>
                                          </p:val>
                                        </p:tav>
                                        <p:tav tm="100000">
                                          <p:val>
                                            <p:strVal val="#ppt_h"/>
                                          </p:val>
                                        </p:tav>
                                      </p:tavLst>
                                    </p:anim>
                                    <p:animEffect transition="in" filter="fade">
                                      <p:cBhvr>
                                        <p:cTn id="64" dur="1000"/>
                                        <p:tgtEl>
                                          <p:spTgt spid="15"/>
                                        </p:tgtEl>
                                      </p:cBhvr>
                                    </p:animEffect>
                                  </p:childTnLst>
                                </p:cTn>
                              </p:par>
                              <p:par>
                                <p:cTn id="65" presetID="55" presetClass="entr" presetSubtype="0"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1000" fill="hold"/>
                                        <p:tgtEl>
                                          <p:spTgt spid="10"/>
                                        </p:tgtEl>
                                        <p:attrNameLst>
                                          <p:attrName>ppt_w</p:attrName>
                                        </p:attrNameLst>
                                      </p:cBhvr>
                                      <p:tavLst>
                                        <p:tav tm="0">
                                          <p:val>
                                            <p:strVal val="#ppt_w*0.70"/>
                                          </p:val>
                                        </p:tav>
                                        <p:tav tm="100000">
                                          <p:val>
                                            <p:strVal val="#ppt_w"/>
                                          </p:val>
                                        </p:tav>
                                      </p:tavLst>
                                    </p:anim>
                                    <p:anim calcmode="lin" valueType="num">
                                      <p:cBhvr>
                                        <p:cTn id="68" dur="1000" fill="hold"/>
                                        <p:tgtEl>
                                          <p:spTgt spid="10"/>
                                        </p:tgtEl>
                                        <p:attrNameLst>
                                          <p:attrName>ppt_h</p:attrName>
                                        </p:attrNameLst>
                                      </p:cBhvr>
                                      <p:tavLst>
                                        <p:tav tm="0">
                                          <p:val>
                                            <p:strVal val="#ppt_h"/>
                                          </p:val>
                                        </p:tav>
                                        <p:tav tm="100000">
                                          <p:val>
                                            <p:strVal val="#ppt_h"/>
                                          </p:val>
                                        </p:tav>
                                      </p:tavLst>
                                    </p:anim>
                                    <p:animEffect transition="in" filter="fade">
                                      <p:cBhvr>
                                        <p:cTn id="69" dur="1000"/>
                                        <p:tgtEl>
                                          <p:spTgt spid="10"/>
                                        </p:tgtEl>
                                      </p:cBhvr>
                                    </p:animEffect>
                                  </p:childTnLst>
                                </p:cTn>
                              </p:par>
                            </p:childTnLst>
                          </p:cTn>
                        </p:par>
                        <p:par>
                          <p:cTn id="70" fill="hold">
                            <p:stCondLst>
                              <p:cond delay="6000"/>
                            </p:stCondLst>
                            <p:childTnLst>
                              <p:par>
                                <p:cTn id="71" presetID="55" presetClass="entr" presetSubtype="0"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p:cTn id="73" dur="1000" fill="hold"/>
                                        <p:tgtEl>
                                          <p:spTgt spid="13"/>
                                        </p:tgtEl>
                                        <p:attrNameLst>
                                          <p:attrName>ppt_w</p:attrName>
                                        </p:attrNameLst>
                                      </p:cBhvr>
                                      <p:tavLst>
                                        <p:tav tm="0">
                                          <p:val>
                                            <p:strVal val="#ppt_w*0.70"/>
                                          </p:val>
                                        </p:tav>
                                        <p:tav tm="100000">
                                          <p:val>
                                            <p:strVal val="#ppt_w"/>
                                          </p:val>
                                        </p:tav>
                                      </p:tavLst>
                                    </p:anim>
                                    <p:anim calcmode="lin" valueType="num">
                                      <p:cBhvr>
                                        <p:cTn id="74" dur="1000" fill="hold"/>
                                        <p:tgtEl>
                                          <p:spTgt spid="13"/>
                                        </p:tgtEl>
                                        <p:attrNameLst>
                                          <p:attrName>ppt_h</p:attrName>
                                        </p:attrNameLst>
                                      </p:cBhvr>
                                      <p:tavLst>
                                        <p:tav tm="0">
                                          <p:val>
                                            <p:strVal val="#ppt_h"/>
                                          </p:val>
                                        </p:tav>
                                        <p:tav tm="100000">
                                          <p:val>
                                            <p:strVal val="#ppt_h"/>
                                          </p:val>
                                        </p:tav>
                                      </p:tavLst>
                                    </p:anim>
                                    <p:animEffect transition="in" filter="fade">
                                      <p:cBhvr>
                                        <p:cTn id="75" dur="1000"/>
                                        <p:tgtEl>
                                          <p:spTgt spid="13"/>
                                        </p:tgtEl>
                                      </p:cBhvr>
                                    </p:animEffect>
                                  </p:childTnLst>
                                </p:cTn>
                              </p:par>
                              <p:par>
                                <p:cTn id="76" presetID="55" presetClass="entr" presetSubtype="0" fill="hold" grpId="0" nodeType="withEffect">
                                  <p:stCondLst>
                                    <p:cond delay="0"/>
                                  </p:stCondLst>
                                  <p:childTnLst>
                                    <p:set>
                                      <p:cBhvr>
                                        <p:cTn id="77" dur="1" fill="hold">
                                          <p:stCondLst>
                                            <p:cond delay="0"/>
                                          </p:stCondLst>
                                        </p:cTn>
                                        <p:tgtEl>
                                          <p:spTgt spid="11"/>
                                        </p:tgtEl>
                                        <p:attrNameLst>
                                          <p:attrName>style.visibility</p:attrName>
                                        </p:attrNameLst>
                                      </p:cBhvr>
                                      <p:to>
                                        <p:strVal val="visible"/>
                                      </p:to>
                                    </p:set>
                                    <p:anim calcmode="lin" valueType="num">
                                      <p:cBhvr>
                                        <p:cTn id="78" dur="1000" fill="hold"/>
                                        <p:tgtEl>
                                          <p:spTgt spid="11"/>
                                        </p:tgtEl>
                                        <p:attrNameLst>
                                          <p:attrName>ppt_w</p:attrName>
                                        </p:attrNameLst>
                                      </p:cBhvr>
                                      <p:tavLst>
                                        <p:tav tm="0">
                                          <p:val>
                                            <p:strVal val="#ppt_w*0.70"/>
                                          </p:val>
                                        </p:tav>
                                        <p:tav tm="100000">
                                          <p:val>
                                            <p:strVal val="#ppt_w"/>
                                          </p:val>
                                        </p:tav>
                                      </p:tavLst>
                                    </p:anim>
                                    <p:anim calcmode="lin" valueType="num">
                                      <p:cBhvr>
                                        <p:cTn id="79" dur="1000" fill="hold"/>
                                        <p:tgtEl>
                                          <p:spTgt spid="11"/>
                                        </p:tgtEl>
                                        <p:attrNameLst>
                                          <p:attrName>ppt_h</p:attrName>
                                        </p:attrNameLst>
                                      </p:cBhvr>
                                      <p:tavLst>
                                        <p:tav tm="0">
                                          <p:val>
                                            <p:strVal val="#ppt_h"/>
                                          </p:val>
                                        </p:tav>
                                        <p:tav tm="100000">
                                          <p:val>
                                            <p:strVal val="#ppt_h"/>
                                          </p:val>
                                        </p:tav>
                                      </p:tavLst>
                                    </p:anim>
                                    <p:animEffect transition="in" filter="fade">
                                      <p:cBhvr>
                                        <p:cTn id="80" dur="1000"/>
                                        <p:tgtEl>
                                          <p:spTgt spid="11"/>
                                        </p:tgtEl>
                                      </p:cBhvr>
                                    </p:animEffect>
                                  </p:childTnLst>
                                </p:cTn>
                              </p:par>
                            </p:childTnLst>
                          </p:cTn>
                        </p:par>
                        <p:par>
                          <p:cTn id="81" fill="hold">
                            <p:stCondLst>
                              <p:cond delay="7000"/>
                            </p:stCondLst>
                            <p:childTnLst>
                              <p:par>
                                <p:cTn id="82" presetID="55" presetClass="entr" presetSubtype="0" fill="hold" grpId="0" nodeType="afterEffect">
                                  <p:stCondLst>
                                    <p:cond delay="0"/>
                                  </p:stCondLst>
                                  <p:childTnLst>
                                    <p:set>
                                      <p:cBhvr>
                                        <p:cTn id="83" dur="1" fill="hold">
                                          <p:stCondLst>
                                            <p:cond delay="0"/>
                                          </p:stCondLst>
                                        </p:cTn>
                                        <p:tgtEl>
                                          <p:spTgt spid="19"/>
                                        </p:tgtEl>
                                        <p:attrNameLst>
                                          <p:attrName>style.visibility</p:attrName>
                                        </p:attrNameLst>
                                      </p:cBhvr>
                                      <p:to>
                                        <p:strVal val="visible"/>
                                      </p:to>
                                    </p:set>
                                    <p:anim calcmode="lin" valueType="num">
                                      <p:cBhvr>
                                        <p:cTn id="84" dur="1000" fill="hold"/>
                                        <p:tgtEl>
                                          <p:spTgt spid="19"/>
                                        </p:tgtEl>
                                        <p:attrNameLst>
                                          <p:attrName>ppt_w</p:attrName>
                                        </p:attrNameLst>
                                      </p:cBhvr>
                                      <p:tavLst>
                                        <p:tav tm="0">
                                          <p:val>
                                            <p:strVal val="#ppt_w*0.70"/>
                                          </p:val>
                                        </p:tav>
                                        <p:tav tm="100000">
                                          <p:val>
                                            <p:strVal val="#ppt_w"/>
                                          </p:val>
                                        </p:tav>
                                      </p:tavLst>
                                    </p:anim>
                                    <p:anim calcmode="lin" valueType="num">
                                      <p:cBhvr>
                                        <p:cTn id="85" dur="1000" fill="hold"/>
                                        <p:tgtEl>
                                          <p:spTgt spid="19"/>
                                        </p:tgtEl>
                                        <p:attrNameLst>
                                          <p:attrName>ppt_h</p:attrName>
                                        </p:attrNameLst>
                                      </p:cBhvr>
                                      <p:tavLst>
                                        <p:tav tm="0">
                                          <p:val>
                                            <p:strVal val="#ppt_h"/>
                                          </p:val>
                                        </p:tav>
                                        <p:tav tm="100000">
                                          <p:val>
                                            <p:strVal val="#ppt_h"/>
                                          </p:val>
                                        </p:tav>
                                      </p:tavLst>
                                    </p:anim>
                                    <p:animEffect transition="in" filter="fade">
                                      <p:cBhvr>
                                        <p:cTn id="86" dur="1000"/>
                                        <p:tgtEl>
                                          <p:spTgt spid="19"/>
                                        </p:tgtEl>
                                      </p:cBhvr>
                                    </p:animEffect>
                                  </p:childTnLst>
                                </p:cTn>
                              </p:par>
                            </p:childTnLst>
                          </p:cTn>
                        </p:par>
                        <p:par>
                          <p:cTn id="87" fill="hold">
                            <p:stCondLst>
                              <p:cond delay="8000"/>
                            </p:stCondLst>
                            <p:childTnLst>
                              <p:par>
                                <p:cTn id="88" presetID="55" presetClass="entr" presetSubtype="0" fill="hold" grpId="0" nodeType="afterEffect">
                                  <p:stCondLst>
                                    <p:cond delay="0"/>
                                  </p:stCondLst>
                                  <p:childTnLst>
                                    <p:set>
                                      <p:cBhvr>
                                        <p:cTn id="89" dur="1" fill="hold">
                                          <p:stCondLst>
                                            <p:cond delay="0"/>
                                          </p:stCondLst>
                                        </p:cTn>
                                        <p:tgtEl>
                                          <p:spTgt spid="20"/>
                                        </p:tgtEl>
                                        <p:attrNameLst>
                                          <p:attrName>style.visibility</p:attrName>
                                        </p:attrNameLst>
                                      </p:cBhvr>
                                      <p:to>
                                        <p:strVal val="visible"/>
                                      </p:to>
                                    </p:set>
                                    <p:anim calcmode="lin" valueType="num">
                                      <p:cBhvr>
                                        <p:cTn id="90" dur="1000" fill="hold"/>
                                        <p:tgtEl>
                                          <p:spTgt spid="20"/>
                                        </p:tgtEl>
                                        <p:attrNameLst>
                                          <p:attrName>ppt_w</p:attrName>
                                        </p:attrNameLst>
                                      </p:cBhvr>
                                      <p:tavLst>
                                        <p:tav tm="0">
                                          <p:val>
                                            <p:strVal val="#ppt_w*0.70"/>
                                          </p:val>
                                        </p:tav>
                                        <p:tav tm="100000">
                                          <p:val>
                                            <p:strVal val="#ppt_w"/>
                                          </p:val>
                                        </p:tav>
                                      </p:tavLst>
                                    </p:anim>
                                    <p:anim calcmode="lin" valueType="num">
                                      <p:cBhvr>
                                        <p:cTn id="91" dur="1000" fill="hold"/>
                                        <p:tgtEl>
                                          <p:spTgt spid="20"/>
                                        </p:tgtEl>
                                        <p:attrNameLst>
                                          <p:attrName>ppt_h</p:attrName>
                                        </p:attrNameLst>
                                      </p:cBhvr>
                                      <p:tavLst>
                                        <p:tav tm="0">
                                          <p:val>
                                            <p:strVal val="#ppt_h"/>
                                          </p:val>
                                        </p:tav>
                                        <p:tav tm="100000">
                                          <p:val>
                                            <p:strVal val="#ppt_h"/>
                                          </p:val>
                                        </p:tav>
                                      </p:tavLst>
                                    </p:anim>
                                    <p:animEffect transition="in" filter="fade">
                                      <p:cBhvr>
                                        <p:cTn id="92" dur="1000"/>
                                        <p:tgtEl>
                                          <p:spTgt spid="20"/>
                                        </p:tgtEl>
                                      </p:cBhvr>
                                    </p:animEffect>
                                  </p:childTnLst>
                                </p:cTn>
                              </p:par>
                            </p:childTnLst>
                          </p:cTn>
                        </p:par>
                        <p:par>
                          <p:cTn id="93" fill="hold">
                            <p:stCondLst>
                              <p:cond delay="9000"/>
                            </p:stCondLst>
                            <p:childTnLst>
                              <p:par>
                                <p:cTn id="94" presetID="55" presetClass="entr" presetSubtype="0" fill="hold" grpId="0" nodeType="afterEffect">
                                  <p:stCondLst>
                                    <p:cond delay="0"/>
                                  </p:stCondLst>
                                  <p:childTnLst>
                                    <p:set>
                                      <p:cBhvr>
                                        <p:cTn id="95" dur="1" fill="hold">
                                          <p:stCondLst>
                                            <p:cond delay="0"/>
                                          </p:stCondLst>
                                        </p:cTn>
                                        <p:tgtEl>
                                          <p:spTgt spid="21"/>
                                        </p:tgtEl>
                                        <p:attrNameLst>
                                          <p:attrName>style.visibility</p:attrName>
                                        </p:attrNameLst>
                                      </p:cBhvr>
                                      <p:to>
                                        <p:strVal val="visible"/>
                                      </p:to>
                                    </p:set>
                                    <p:anim calcmode="lin" valueType="num">
                                      <p:cBhvr>
                                        <p:cTn id="96" dur="1000" fill="hold"/>
                                        <p:tgtEl>
                                          <p:spTgt spid="21"/>
                                        </p:tgtEl>
                                        <p:attrNameLst>
                                          <p:attrName>ppt_w</p:attrName>
                                        </p:attrNameLst>
                                      </p:cBhvr>
                                      <p:tavLst>
                                        <p:tav tm="0">
                                          <p:val>
                                            <p:strVal val="#ppt_w*0.70"/>
                                          </p:val>
                                        </p:tav>
                                        <p:tav tm="100000">
                                          <p:val>
                                            <p:strVal val="#ppt_w"/>
                                          </p:val>
                                        </p:tav>
                                      </p:tavLst>
                                    </p:anim>
                                    <p:anim calcmode="lin" valueType="num">
                                      <p:cBhvr>
                                        <p:cTn id="97" dur="1000" fill="hold"/>
                                        <p:tgtEl>
                                          <p:spTgt spid="21"/>
                                        </p:tgtEl>
                                        <p:attrNameLst>
                                          <p:attrName>ppt_h</p:attrName>
                                        </p:attrNameLst>
                                      </p:cBhvr>
                                      <p:tavLst>
                                        <p:tav tm="0">
                                          <p:val>
                                            <p:strVal val="#ppt_h"/>
                                          </p:val>
                                        </p:tav>
                                        <p:tav tm="100000">
                                          <p:val>
                                            <p:strVal val="#ppt_h"/>
                                          </p:val>
                                        </p:tav>
                                      </p:tavLst>
                                    </p:anim>
                                    <p:animEffect transition="in" filter="fade">
                                      <p:cBhvr>
                                        <p:cTn id="98" dur="1000"/>
                                        <p:tgtEl>
                                          <p:spTgt spid="21"/>
                                        </p:tgtEl>
                                      </p:cBhvr>
                                    </p:animEffect>
                                  </p:childTnLst>
                                </p:cTn>
                              </p:par>
                            </p:childTnLst>
                          </p:cTn>
                        </p:par>
                        <p:par>
                          <p:cTn id="99" fill="hold">
                            <p:stCondLst>
                              <p:cond delay="10000"/>
                            </p:stCondLst>
                            <p:childTnLst>
                              <p:par>
                                <p:cTn id="100" presetID="55" presetClass="entr" presetSubtype="0" fill="hold" grpId="0" nodeType="afterEffect">
                                  <p:stCondLst>
                                    <p:cond delay="0"/>
                                  </p:stCondLst>
                                  <p:childTnLst>
                                    <p:set>
                                      <p:cBhvr>
                                        <p:cTn id="101" dur="1" fill="hold">
                                          <p:stCondLst>
                                            <p:cond delay="0"/>
                                          </p:stCondLst>
                                        </p:cTn>
                                        <p:tgtEl>
                                          <p:spTgt spid="23"/>
                                        </p:tgtEl>
                                        <p:attrNameLst>
                                          <p:attrName>style.visibility</p:attrName>
                                        </p:attrNameLst>
                                      </p:cBhvr>
                                      <p:to>
                                        <p:strVal val="visible"/>
                                      </p:to>
                                    </p:set>
                                    <p:anim calcmode="lin" valueType="num">
                                      <p:cBhvr>
                                        <p:cTn id="102" dur="1000" fill="hold"/>
                                        <p:tgtEl>
                                          <p:spTgt spid="23"/>
                                        </p:tgtEl>
                                        <p:attrNameLst>
                                          <p:attrName>ppt_w</p:attrName>
                                        </p:attrNameLst>
                                      </p:cBhvr>
                                      <p:tavLst>
                                        <p:tav tm="0">
                                          <p:val>
                                            <p:strVal val="#ppt_w*0.70"/>
                                          </p:val>
                                        </p:tav>
                                        <p:tav tm="100000">
                                          <p:val>
                                            <p:strVal val="#ppt_w"/>
                                          </p:val>
                                        </p:tav>
                                      </p:tavLst>
                                    </p:anim>
                                    <p:anim calcmode="lin" valueType="num">
                                      <p:cBhvr>
                                        <p:cTn id="103" dur="1000" fill="hold"/>
                                        <p:tgtEl>
                                          <p:spTgt spid="23"/>
                                        </p:tgtEl>
                                        <p:attrNameLst>
                                          <p:attrName>ppt_h</p:attrName>
                                        </p:attrNameLst>
                                      </p:cBhvr>
                                      <p:tavLst>
                                        <p:tav tm="0">
                                          <p:val>
                                            <p:strVal val="#ppt_h"/>
                                          </p:val>
                                        </p:tav>
                                        <p:tav tm="100000">
                                          <p:val>
                                            <p:strVal val="#ppt_h"/>
                                          </p:val>
                                        </p:tav>
                                      </p:tavLst>
                                    </p:anim>
                                    <p:animEffect transition="in" filter="fade">
                                      <p:cBhvr>
                                        <p:cTn id="104" dur="1000"/>
                                        <p:tgtEl>
                                          <p:spTgt spid="23"/>
                                        </p:tgtEl>
                                      </p:cBhvr>
                                    </p:animEffect>
                                  </p:childTnLst>
                                </p:cTn>
                              </p:par>
                            </p:childTnLst>
                          </p:cTn>
                        </p:par>
                        <p:par>
                          <p:cTn id="105" fill="hold">
                            <p:stCondLst>
                              <p:cond delay="11000"/>
                            </p:stCondLst>
                            <p:childTnLst>
                              <p:par>
                                <p:cTn id="106" presetID="55" presetClass="entr" presetSubtype="0" fill="hold" grpId="0" nodeType="afterEffect">
                                  <p:stCondLst>
                                    <p:cond delay="0"/>
                                  </p:stCondLst>
                                  <p:childTnLst>
                                    <p:set>
                                      <p:cBhvr>
                                        <p:cTn id="107" dur="1" fill="hold">
                                          <p:stCondLst>
                                            <p:cond delay="0"/>
                                          </p:stCondLst>
                                        </p:cTn>
                                        <p:tgtEl>
                                          <p:spTgt spid="24"/>
                                        </p:tgtEl>
                                        <p:attrNameLst>
                                          <p:attrName>style.visibility</p:attrName>
                                        </p:attrNameLst>
                                      </p:cBhvr>
                                      <p:to>
                                        <p:strVal val="visible"/>
                                      </p:to>
                                    </p:set>
                                    <p:anim calcmode="lin" valueType="num">
                                      <p:cBhvr>
                                        <p:cTn id="108" dur="1000" fill="hold"/>
                                        <p:tgtEl>
                                          <p:spTgt spid="24"/>
                                        </p:tgtEl>
                                        <p:attrNameLst>
                                          <p:attrName>ppt_w</p:attrName>
                                        </p:attrNameLst>
                                      </p:cBhvr>
                                      <p:tavLst>
                                        <p:tav tm="0">
                                          <p:val>
                                            <p:strVal val="#ppt_w*0.70"/>
                                          </p:val>
                                        </p:tav>
                                        <p:tav tm="100000">
                                          <p:val>
                                            <p:strVal val="#ppt_w"/>
                                          </p:val>
                                        </p:tav>
                                      </p:tavLst>
                                    </p:anim>
                                    <p:anim calcmode="lin" valueType="num">
                                      <p:cBhvr>
                                        <p:cTn id="109" dur="1000" fill="hold"/>
                                        <p:tgtEl>
                                          <p:spTgt spid="24"/>
                                        </p:tgtEl>
                                        <p:attrNameLst>
                                          <p:attrName>ppt_h</p:attrName>
                                        </p:attrNameLst>
                                      </p:cBhvr>
                                      <p:tavLst>
                                        <p:tav tm="0">
                                          <p:val>
                                            <p:strVal val="#ppt_h"/>
                                          </p:val>
                                        </p:tav>
                                        <p:tav tm="100000">
                                          <p:val>
                                            <p:strVal val="#ppt_h"/>
                                          </p:val>
                                        </p:tav>
                                      </p:tavLst>
                                    </p:anim>
                                    <p:animEffect transition="in" filter="fade">
                                      <p:cBhvr>
                                        <p:cTn id="110" dur="1000"/>
                                        <p:tgtEl>
                                          <p:spTgt spid="24"/>
                                        </p:tgtEl>
                                      </p:cBhvr>
                                    </p:animEffect>
                                  </p:childTnLst>
                                </p:cTn>
                              </p:par>
                            </p:childTnLst>
                          </p:cTn>
                        </p:par>
                        <p:par>
                          <p:cTn id="111" fill="hold">
                            <p:stCondLst>
                              <p:cond delay="12000"/>
                            </p:stCondLst>
                            <p:childTnLst>
                              <p:par>
                                <p:cTn id="112" presetID="55" presetClass="entr" presetSubtype="0" fill="hold" grpId="0" nodeType="afterEffect">
                                  <p:stCondLst>
                                    <p:cond delay="0"/>
                                  </p:stCondLst>
                                  <p:childTnLst>
                                    <p:set>
                                      <p:cBhvr>
                                        <p:cTn id="113" dur="1" fill="hold">
                                          <p:stCondLst>
                                            <p:cond delay="0"/>
                                          </p:stCondLst>
                                        </p:cTn>
                                        <p:tgtEl>
                                          <p:spTgt spid="25"/>
                                        </p:tgtEl>
                                        <p:attrNameLst>
                                          <p:attrName>style.visibility</p:attrName>
                                        </p:attrNameLst>
                                      </p:cBhvr>
                                      <p:to>
                                        <p:strVal val="visible"/>
                                      </p:to>
                                    </p:set>
                                    <p:anim calcmode="lin" valueType="num">
                                      <p:cBhvr>
                                        <p:cTn id="114" dur="1000" fill="hold"/>
                                        <p:tgtEl>
                                          <p:spTgt spid="25"/>
                                        </p:tgtEl>
                                        <p:attrNameLst>
                                          <p:attrName>ppt_w</p:attrName>
                                        </p:attrNameLst>
                                      </p:cBhvr>
                                      <p:tavLst>
                                        <p:tav tm="0">
                                          <p:val>
                                            <p:strVal val="#ppt_w*0.70"/>
                                          </p:val>
                                        </p:tav>
                                        <p:tav tm="100000">
                                          <p:val>
                                            <p:strVal val="#ppt_w"/>
                                          </p:val>
                                        </p:tav>
                                      </p:tavLst>
                                    </p:anim>
                                    <p:anim calcmode="lin" valueType="num">
                                      <p:cBhvr>
                                        <p:cTn id="115" dur="1000" fill="hold"/>
                                        <p:tgtEl>
                                          <p:spTgt spid="25"/>
                                        </p:tgtEl>
                                        <p:attrNameLst>
                                          <p:attrName>ppt_h</p:attrName>
                                        </p:attrNameLst>
                                      </p:cBhvr>
                                      <p:tavLst>
                                        <p:tav tm="0">
                                          <p:val>
                                            <p:strVal val="#ppt_h"/>
                                          </p:val>
                                        </p:tav>
                                        <p:tav tm="100000">
                                          <p:val>
                                            <p:strVal val="#ppt_h"/>
                                          </p:val>
                                        </p:tav>
                                      </p:tavLst>
                                    </p:anim>
                                    <p:animEffect transition="in" filter="fade">
                                      <p:cBhvr>
                                        <p:cTn id="116" dur="1000"/>
                                        <p:tgtEl>
                                          <p:spTgt spid="25"/>
                                        </p:tgtEl>
                                      </p:cBhvr>
                                    </p:animEffect>
                                  </p:childTnLst>
                                </p:cTn>
                              </p:par>
                            </p:childTnLst>
                          </p:cTn>
                        </p:par>
                        <p:par>
                          <p:cTn id="117" fill="hold">
                            <p:stCondLst>
                              <p:cond delay="13000"/>
                            </p:stCondLst>
                            <p:childTnLst>
                              <p:par>
                                <p:cTn id="118" presetID="55" presetClass="entr" presetSubtype="0" fill="hold" grpId="0" nodeType="afterEffect">
                                  <p:stCondLst>
                                    <p:cond delay="0"/>
                                  </p:stCondLst>
                                  <p:childTnLst>
                                    <p:set>
                                      <p:cBhvr>
                                        <p:cTn id="119" dur="1" fill="hold">
                                          <p:stCondLst>
                                            <p:cond delay="0"/>
                                          </p:stCondLst>
                                        </p:cTn>
                                        <p:tgtEl>
                                          <p:spTgt spid="26"/>
                                        </p:tgtEl>
                                        <p:attrNameLst>
                                          <p:attrName>style.visibility</p:attrName>
                                        </p:attrNameLst>
                                      </p:cBhvr>
                                      <p:to>
                                        <p:strVal val="visible"/>
                                      </p:to>
                                    </p:set>
                                    <p:anim calcmode="lin" valueType="num">
                                      <p:cBhvr>
                                        <p:cTn id="120" dur="1000" fill="hold"/>
                                        <p:tgtEl>
                                          <p:spTgt spid="26"/>
                                        </p:tgtEl>
                                        <p:attrNameLst>
                                          <p:attrName>ppt_w</p:attrName>
                                        </p:attrNameLst>
                                      </p:cBhvr>
                                      <p:tavLst>
                                        <p:tav tm="0">
                                          <p:val>
                                            <p:strVal val="#ppt_w*0.70"/>
                                          </p:val>
                                        </p:tav>
                                        <p:tav tm="100000">
                                          <p:val>
                                            <p:strVal val="#ppt_w"/>
                                          </p:val>
                                        </p:tav>
                                      </p:tavLst>
                                    </p:anim>
                                    <p:anim calcmode="lin" valueType="num">
                                      <p:cBhvr>
                                        <p:cTn id="121" dur="1000" fill="hold"/>
                                        <p:tgtEl>
                                          <p:spTgt spid="26"/>
                                        </p:tgtEl>
                                        <p:attrNameLst>
                                          <p:attrName>ppt_h</p:attrName>
                                        </p:attrNameLst>
                                      </p:cBhvr>
                                      <p:tavLst>
                                        <p:tav tm="0">
                                          <p:val>
                                            <p:strVal val="#ppt_h"/>
                                          </p:val>
                                        </p:tav>
                                        <p:tav tm="100000">
                                          <p:val>
                                            <p:strVal val="#ppt_h"/>
                                          </p:val>
                                        </p:tav>
                                      </p:tavLst>
                                    </p:anim>
                                    <p:animEffect transition="in" filter="fade">
                                      <p:cBhvr>
                                        <p:cTn id="122" dur="1000"/>
                                        <p:tgtEl>
                                          <p:spTgt spid="26"/>
                                        </p:tgtEl>
                                      </p:cBhvr>
                                    </p:animEffect>
                                  </p:childTnLst>
                                </p:cTn>
                              </p:par>
                            </p:childTnLst>
                          </p:cTn>
                        </p:par>
                        <p:par>
                          <p:cTn id="123" fill="hold">
                            <p:stCondLst>
                              <p:cond delay="14000"/>
                            </p:stCondLst>
                            <p:childTnLst>
                              <p:par>
                                <p:cTn id="124" presetID="55" presetClass="entr" presetSubtype="0" fill="hold" grpId="0" nodeType="afterEffect">
                                  <p:stCondLst>
                                    <p:cond delay="0"/>
                                  </p:stCondLst>
                                  <p:childTnLst>
                                    <p:set>
                                      <p:cBhvr>
                                        <p:cTn id="125" dur="1" fill="hold">
                                          <p:stCondLst>
                                            <p:cond delay="0"/>
                                          </p:stCondLst>
                                        </p:cTn>
                                        <p:tgtEl>
                                          <p:spTgt spid="27"/>
                                        </p:tgtEl>
                                        <p:attrNameLst>
                                          <p:attrName>style.visibility</p:attrName>
                                        </p:attrNameLst>
                                      </p:cBhvr>
                                      <p:to>
                                        <p:strVal val="visible"/>
                                      </p:to>
                                    </p:set>
                                    <p:anim calcmode="lin" valueType="num">
                                      <p:cBhvr>
                                        <p:cTn id="126" dur="1000" fill="hold"/>
                                        <p:tgtEl>
                                          <p:spTgt spid="27"/>
                                        </p:tgtEl>
                                        <p:attrNameLst>
                                          <p:attrName>ppt_w</p:attrName>
                                        </p:attrNameLst>
                                      </p:cBhvr>
                                      <p:tavLst>
                                        <p:tav tm="0">
                                          <p:val>
                                            <p:strVal val="#ppt_w*0.70"/>
                                          </p:val>
                                        </p:tav>
                                        <p:tav tm="100000">
                                          <p:val>
                                            <p:strVal val="#ppt_w"/>
                                          </p:val>
                                        </p:tav>
                                      </p:tavLst>
                                    </p:anim>
                                    <p:anim calcmode="lin" valueType="num">
                                      <p:cBhvr>
                                        <p:cTn id="127" dur="1000" fill="hold"/>
                                        <p:tgtEl>
                                          <p:spTgt spid="27"/>
                                        </p:tgtEl>
                                        <p:attrNameLst>
                                          <p:attrName>ppt_h</p:attrName>
                                        </p:attrNameLst>
                                      </p:cBhvr>
                                      <p:tavLst>
                                        <p:tav tm="0">
                                          <p:val>
                                            <p:strVal val="#ppt_h"/>
                                          </p:val>
                                        </p:tav>
                                        <p:tav tm="100000">
                                          <p:val>
                                            <p:strVal val="#ppt_h"/>
                                          </p:val>
                                        </p:tav>
                                      </p:tavLst>
                                    </p:anim>
                                    <p:animEffect transition="in" filter="fade">
                                      <p:cBhvr>
                                        <p:cTn id="128" dur="1000"/>
                                        <p:tgtEl>
                                          <p:spTgt spid="27"/>
                                        </p:tgtEl>
                                      </p:cBhvr>
                                    </p:animEffect>
                                  </p:childTnLst>
                                </p:cTn>
                              </p:par>
                            </p:childTnLst>
                          </p:cTn>
                        </p:par>
                        <p:par>
                          <p:cTn id="129" fill="hold">
                            <p:stCondLst>
                              <p:cond delay="15000"/>
                            </p:stCondLst>
                            <p:childTnLst>
                              <p:par>
                                <p:cTn id="130" presetID="55" presetClass="entr" presetSubtype="0" fill="hold" grpId="0" nodeType="afterEffect">
                                  <p:stCondLst>
                                    <p:cond delay="0"/>
                                  </p:stCondLst>
                                  <p:childTnLst>
                                    <p:set>
                                      <p:cBhvr>
                                        <p:cTn id="131" dur="1" fill="hold">
                                          <p:stCondLst>
                                            <p:cond delay="0"/>
                                          </p:stCondLst>
                                        </p:cTn>
                                        <p:tgtEl>
                                          <p:spTgt spid="28"/>
                                        </p:tgtEl>
                                        <p:attrNameLst>
                                          <p:attrName>style.visibility</p:attrName>
                                        </p:attrNameLst>
                                      </p:cBhvr>
                                      <p:to>
                                        <p:strVal val="visible"/>
                                      </p:to>
                                    </p:set>
                                    <p:anim calcmode="lin" valueType="num">
                                      <p:cBhvr>
                                        <p:cTn id="132" dur="1000" fill="hold"/>
                                        <p:tgtEl>
                                          <p:spTgt spid="28"/>
                                        </p:tgtEl>
                                        <p:attrNameLst>
                                          <p:attrName>ppt_w</p:attrName>
                                        </p:attrNameLst>
                                      </p:cBhvr>
                                      <p:tavLst>
                                        <p:tav tm="0">
                                          <p:val>
                                            <p:strVal val="#ppt_w*0.70"/>
                                          </p:val>
                                        </p:tav>
                                        <p:tav tm="100000">
                                          <p:val>
                                            <p:strVal val="#ppt_w"/>
                                          </p:val>
                                        </p:tav>
                                      </p:tavLst>
                                    </p:anim>
                                    <p:anim calcmode="lin" valueType="num">
                                      <p:cBhvr>
                                        <p:cTn id="133" dur="1000" fill="hold"/>
                                        <p:tgtEl>
                                          <p:spTgt spid="28"/>
                                        </p:tgtEl>
                                        <p:attrNameLst>
                                          <p:attrName>ppt_h</p:attrName>
                                        </p:attrNameLst>
                                      </p:cBhvr>
                                      <p:tavLst>
                                        <p:tav tm="0">
                                          <p:val>
                                            <p:strVal val="#ppt_h"/>
                                          </p:val>
                                        </p:tav>
                                        <p:tav tm="100000">
                                          <p:val>
                                            <p:strVal val="#ppt_h"/>
                                          </p:val>
                                        </p:tav>
                                      </p:tavLst>
                                    </p:anim>
                                    <p:animEffect transition="in" filter="fade">
                                      <p:cBhvr>
                                        <p:cTn id="134" dur="1000"/>
                                        <p:tgtEl>
                                          <p:spTgt spid="28"/>
                                        </p:tgtEl>
                                      </p:cBhvr>
                                    </p:animEffect>
                                  </p:childTnLst>
                                </p:cTn>
                              </p:par>
                            </p:childTnLst>
                          </p:cTn>
                        </p:par>
                        <p:par>
                          <p:cTn id="135" fill="hold">
                            <p:stCondLst>
                              <p:cond delay="16000"/>
                            </p:stCondLst>
                            <p:childTnLst>
                              <p:par>
                                <p:cTn id="136" presetID="55" presetClass="entr" presetSubtype="0" fill="hold" grpId="0" nodeType="afterEffect">
                                  <p:stCondLst>
                                    <p:cond delay="0"/>
                                  </p:stCondLst>
                                  <p:childTnLst>
                                    <p:set>
                                      <p:cBhvr>
                                        <p:cTn id="137" dur="1" fill="hold">
                                          <p:stCondLst>
                                            <p:cond delay="0"/>
                                          </p:stCondLst>
                                        </p:cTn>
                                        <p:tgtEl>
                                          <p:spTgt spid="29"/>
                                        </p:tgtEl>
                                        <p:attrNameLst>
                                          <p:attrName>style.visibility</p:attrName>
                                        </p:attrNameLst>
                                      </p:cBhvr>
                                      <p:to>
                                        <p:strVal val="visible"/>
                                      </p:to>
                                    </p:set>
                                    <p:anim calcmode="lin" valueType="num">
                                      <p:cBhvr>
                                        <p:cTn id="138" dur="1000" fill="hold"/>
                                        <p:tgtEl>
                                          <p:spTgt spid="29"/>
                                        </p:tgtEl>
                                        <p:attrNameLst>
                                          <p:attrName>ppt_w</p:attrName>
                                        </p:attrNameLst>
                                      </p:cBhvr>
                                      <p:tavLst>
                                        <p:tav tm="0">
                                          <p:val>
                                            <p:strVal val="#ppt_w*0.70"/>
                                          </p:val>
                                        </p:tav>
                                        <p:tav tm="100000">
                                          <p:val>
                                            <p:strVal val="#ppt_w"/>
                                          </p:val>
                                        </p:tav>
                                      </p:tavLst>
                                    </p:anim>
                                    <p:anim calcmode="lin" valueType="num">
                                      <p:cBhvr>
                                        <p:cTn id="139" dur="1000" fill="hold"/>
                                        <p:tgtEl>
                                          <p:spTgt spid="29"/>
                                        </p:tgtEl>
                                        <p:attrNameLst>
                                          <p:attrName>ppt_h</p:attrName>
                                        </p:attrNameLst>
                                      </p:cBhvr>
                                      <p:tavLst>
                                        <p:tav tm="0">
                                          <p:val>
                                            <p:strVal val="#ppt_h"/>
                                          </p:val>
                                        </p:tav>
                                        <p:tav tm="100000">
                                          <p:val>
                                            <p:strVal val="#ppt_h"/>
                                          </p:val>
                                        </p:tav>
                                      </p:tavLst>
                                    </p:anim>
                                    <p:animEffect transition="in" filter="fade">
                                      <p:cBhvr>
                                        <p:cTn id="140"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3" grpId="0" animBg="1"/>
      <p:bldP spid="24" grpId="0" animBg="1"/>
      <p:bldP spid="25" grpId="0" animBg="1"/>
      <p:bldP spid="26" grpId="0" animBg="1"/>
      <p:bldP spid="27" grpId="0" animBg="1"/>
      <p:bldP spid="28" grpId="0" animBg="1"/>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4" name="Zástupný symbol pro obsah 3" descr="IMG_1430a.JPG"/>
          <p:cNvPicPr>
            <a:picLocks noGrp="1" noChangeAspect="1"/>
          </p:cNvPicPr>
          <p:nvPr>
            <p:ph idx="1"/>
          </p:nvPr>
        </p:nvPicPr>
        <p:blipFill>
          <a:blip r:embed="rId2" cstate="print"/>
          <a:stretch>
            <a:fillRect/>
          </a:stretch>
        </p:blipFill>
        <p:spPr>
          <a:xfrm>
            <a:off x="0" y="1500174"/>
            <a:ext cx="9144000" cy="2301679"/>
          </a:xfrm>
        </p:spPr>
      </p:pic>
      <p:sp>
        <p:nvSpPr>
          <p:cNvPr id="5" name="Obdélníkový popisek 4"/>
          <p:cNvSpPr/>
          <p:nvPr/>
        </p:nvSpPr>
        <p:spPr>
          <a:xfrm>
            <a:off x="6000760" y="1214422"/>
            <a:ext cx="2500330" cy="428628"/>
          </a:xfrm>
          <a:prstGeom prst="wedgeRectCallout">
            <a:avLst>
              <a:gd name="adj1" fmla="val 39790"/>
              <a:gd name="adj2" fmla="val 98602"/>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Klimatizace stanoviště</a:t>
            </a:r>
          </a:p>
        </p:txBody>
      </p:sp>
      <p:sp>
        <p:nvSpPr>
          <p:cNvPr id="6" name="Obdélníkový popisek 5"/>
          <p:cNvSpPr/>
          <p:nvPr/>
        </p:nvSpPr>
        <p:spPr>
          <a:xfrm>
            <a:off x="7500926" y="3357562"/>
            <a:ext cx="1643074" cy="1000132"/>
          </a:xfrm>
          <a:prstGeom prst="wedgeRectCallout">
            <a:avLst>
              <a:gd name="adj1" fmla="val -17409"/>
              <a:gd name="adj2" fmla="val -8659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Dveře zavazadlového oddílu</a:t>
            </a:r>
          </a:p>
        </p:txBody>
      </p:sp>
      <p:sp>
        <p:nvSpPr>
          <p:cNvPr id="7" name="Obdélníkový popisek 6"/>
          <p:cNvSpPr/>
          <p:nvPr/>
        </p:nvSpPr>
        <p:spPr>
          <a:xfrm>
            <a:off x="6715140" y="4572008"/>
            <a:ext cx="2428860" cy="1000132"/>
          </a:xfrm>
          <a:prstGeom prst="wedgeRectCallout">
            <a:avLst>
              <a:gd name="adj1" fmla="val -35593"/>
              <a:gd name="adj2" fmla="val -185060"/>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Kapacitní stavoznak množství vody pro WC a zaplnění fekální jímky </a:t>
            </a:r>
          </a:p>
        </p:txBody>
      </p:sp>
      <p:sp>
        <p:nvSpPr>
          <p:cNvPr id="8" name="Obdélníkový popisek 7"/>
          <p:cNvSpPr/>
          <p:nvPr/>
        </p:nvSpPr>
        <p:spPr>
          <a:xfrm>
            <a:off x="6000760" y="3643314"/>
            <a:ext cx="1071570" cy="642942"/>
          </a:xfrm>
          <a:prstGeom prst="wedgeRectCallout">
            <a:avLst>
              <a:gd name="adj1" fmla="val 14613"/>
              <a:gd name="adj2" fmla="val -10597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Brzdový rozvaděč</a:t>
            </a:r>
          </a:p>
        </p:txBody>
      </p:sp>
      <p:sp>
        <p:nvSpPr>
          <p:cNvPr id="9" name="Obdélníkový popisek 8"/>
          <p:cNvSpPr/>
          <p:nvPr/>
        </p:nvSpPr>
        <p:spPr>
          <a:xfrm>
            <a:off x="5214942" y="4357694"/>
            <a:ext cx="1500198" cy="571504"/>
          </a:xfrm>
          <a:prstGeom prst="wedgeRectCallout">
            <a:avLst>
              <a:gd name="adj1" fmla="val -27396"/>
              <a:gd name="adj2" fmla="val -237807"/>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Skříň usměrňovače</a:t>
            </a:r>
          </a:p>
        </p:txBody>
      </p:sp>
      <p:sp>
        <p:nvSpPr>
          <p:cNvPr id="10" name="Obdélníkový popisek 9"/>
          <p:cNvSpPr/>
          <p:nvPr/>
        </p:nvSpPr>
        <p:spPr>
          <a:xfrm>
            <a:off x="3929058" y="6215058"/>
            <a:ext cx="1857388" cy="642942"/>
          </a:xfrm>
          <a:prstGeom prst="wedgeRectCallout">
            <a:avLst>
              <a:gd name="adj1" fmla="val 2646"/>
              <a:gd name="adj2" fmla="val -519514"/>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Startovací baterie 24V + pojistky</a:t>
            </a:r>
          </a:p>
        </p:txBody>
      </p:sp>
      <p:sp>
        <p:nvSpPr>
          <p:cNvPr id="11" name="Obdélníkový popisek 10"/>
          <p:cNvSpPr/>
          <p:nvPr/>
        </p:nvSpPr>
        <p:spPr>
          <a:xfrm>
            <a:off x="3071802" y="5643578"/>
            <a:ext cx="1857388" cy="428628"/>
          </a:xfrm>
          <a:prstGeom prst="wedgeRectCallout">
            <a:avLst>
              <a:gd name="adj1" fmla="val 10220"/>
              <a:gd name="adj2" fmla="val -607034"/>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Pojistkové skříně</a:t>
            </a:r>
          </a:p>
        </p:txBody>
      </p:sp>
      <p:sp>
        <p:nvSpPr>
          <p:cNvPr id="12" name="Obdélníkový popisek 11"/>
          <p:cNvSpPr/>
          <p:nvPr/>
        </p:nvSpPr>
        <p:spPr>
          <a:xfrm>
            <a:off x="2143108" y="5000636"/>
            <a:ext cx="1928826" cy="500066"/>
          </a:xfrm>
          <a:prstGeom prst="wedgeRectCallout">
            <a:avLst>
              <a:gd name="adj1" fmla="val 49914"/>
              <a:gd name="adj2" fmla="val -41573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Brzdový indikátor</a:t>
            </a:r>
          </a:p>
        </p:txBody>
      </p:sp>
      <p:sp>
        <p:nvSpPr>
          <p:cNvPr id="13" name="Obdélníkový popisek 12"/>
          <p:cNvSpPr/>
          <p:nvPr/>
        </p:nvSpPr>
        <p:spPr>
          <a:xfrm>
            <a:off x="2000232" y="4429132"/>
            <a:ext cx="1285884" cy="428628"/>
          </a:xfrm>
          <a:prstGeom prst="wedgeRectCallout">
            <a:avLst>
              <a:gd name="adj1" fmla="val 56842"/>
              <a:gd name="adj2" fmla="val -318215"/>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Chladič 2.ts</a:t>
            </a:r>
          </a:p>
        </p:txBody>
      </p:sp>
      <p:sp>
        <p:nvSpPr>
          <p:cNvPr id="14" name="Obdélníkový popisek 13"/>
          <p:cNvSpPr/>
          <p:nvPr/>
        </p:nvSpPr>
        <p:spPr>
          <a:xfrm>
            <a:off x="0" y="3357562"/>
            <a:ext cx="2643174" cy="1000132"/>
          </a:xfrm>
          <a:prstGeom prst="wedgeRectCallout">
            <a:avLst>
              <a:gd name="adj1" fmla="val 29729"/>
              <a:gd name="adj2" fmla="val -62686"/>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Zásobník hydrostatického oleje pro chlazení</a:t>
            </a:r>
          </a:p>
          <a:p>
            <a:pPr algn="ctr"/>
            <a:r>
              <a:rPr lang="cs-CZ" b="1" dirty="0">
                <a:solidFill>
                  <a:schemeClr val="tx1"/>
                </a:solidFill>
              </a:rPr>
              <a:t>+řídící ventil 2.ts</a:t>
            </a:r>
          </a:p>
        </p:txBody>
      </p:sp>
      <p:sp>
        <p:nvSpPr>
          <p:cNvPr id="15" name="Obdélníkový popisek 14"/>
          <p:cNvSpPr/>
          <p:nvPr/>
        </p:nvSpPr>
        <p:spPr>
          <a:xfrm>
            <a:off x="714348" y="1214422"/>
            <a:ext cx="2500330" cy="428628"/>
          </a:xfrm>
          <a:prstGeom prst="wedgeRectCallout">
            <a:avLst>
              <a:gd name="adj1" fmla="val -36587"/>
              <a:gd name="adj2" fmla="val 88756"/>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Klimatizace stanoviště</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strVal val="#ppt_w*0.70"/>
                                          </p:val>
                                        </p:tav>
                                        <p:tav tm="100000">
                                          <p:val>
                                            <p:strVal val="#ppt_w"/>
                                          </p:val>
                                        </p:tav>
                                      </p:tavLst>
                                    </p:anim>
                                    <p:anim calcmode="lin" valueType="num">
                                      <p:cBhvr>
                                        <p:cTn id="14" dur="1000" fill="hold"/>
                                        <p:tgtEl>
                                          <p:spTgt spid="15"/>
                                        </p:tgtEl>
                                        <p:attrNameLst>
                                          <p:attrName>ppt_h</p:attrName>
                                        </p:attrNameLst>
                                      </p:cBhvr>
                                      <p:tavLst>
                                        <p:tav tm="0">
                                          <p:val>
                                            <p:strVal val="#ppt_h"/>
                                          </p:val>
                                        </p:tav>
                                        <p:tav tm="100000">
                                          <p:val>
                                            <p:strVal val="#ppt_h"/>
                                          </p:val>
                                        </p:tav>
                                      </p:tavLst>
                                    </p:anim>
                                    <p:animEffect transition="in" filter="fade">
                                      <p:cBhvr>
                                        <p:cTn id="15" dur="1000"/>
                                        <p:tgtEl>
                                          <p:spTgt spid="15"/>
                                        </p:tgtEl>
                                      </p:cBhvr>
                                    </p:animEffect>
                                  </p:childTnLst>
                                </p:cTn>
                              </p:par>
                            </p:childTnLst>
                          </p:cTn>
                        </p:par>
                        <p:par>
                          <p:cTn id="16" fill="hold">
                            <p:stCondLst>
                              <p:cond delay="2000"/>
                            </p:stCondLst>
                            <p:childTnLst>
                              <p:par>
                                <p:cTn id="17" presetID="55"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strVal val="#ppt_w*0.70"/>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Effect transition="in" filter="fade">
                                      <p:cBhvr>
                                        <p:cTn id="21" dur="1000"/>
                                        <p:tgtEl>
                                          <p:spTgt spid="6"/>
                                        </p:tgtEl>
                                      </p:cBhvr>
                                    </p:animEffect>
                                  </p:childTnLst>
                                </p:cTn>
                              </p:par>
                            </p:childTnLst>
                          </p:cTn>
                        </p:par>
                        <p:par>
                          <p:cTn id="22" fill="hold">
                            <p:stCondLst>
                              <p:cond delay="3000"/>
                            </p:stCondLst>
                            <p:childTnLst>
                              <p:par>
                                <p:cTn id="23" presetID="55"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strVal val="#ppt_w*0.70"/>
                                          </p:val>
                                        </p:tav>
                                        <p:tav tm="100000">
                                          <p:val>
                                            <p:strVal val="#ppt_w"/>
                                          </p:val>
                                        </p:tav>
                                      </p:tavLst>
                                    </p:anim>
                                    <p:anim calcmode="lin" valueType="num">
                                      <p:cBhvr>
                                        <p:cTn id="26" dur="1000" fill="hold"/>
                                        <p:tgtEl>
                                          <p:spTgt spid="7"/>
                                        </p:tgtEl>
                                        <p:attrNameLst>
                                          <p:attrName>ppt_h</p:attrName>
                                        </p:attrNameLst>
                                      </p:cBhvr>
                                      <p:tavLst>
                                        <p:tav tm="0">
                                          <p:val>
                                            <p:strVal val="#ppt_h"/>
                                          </p:val>
                                        </p:tav>
                                        <p:tav tm="100000">
                                          <p:val>
                                            <p:strVal val="#ppt_h"/>
                                          </p:val>
                                        </p:tav>
                                      </p:tavLst>
                                    </p:anim>
                                    <p:animEffect transition="in" filter="fade">
                                      <p:cBhvr>
                                        <p:cTn id="27" dur="1000"/>
                                        <p:tgtEl>
                                          <p:spTgt spid="7"/>
                                        </p:tgtEl>
                                      </p:cBhvr>
                                    </p:animEffect>
                                  </p:childTnLst>
                                </p:cTn>
                              </p:par>
                            </p:childTnLst>
                          </p:cTn>
                        </p:par>
                        <p:par>
                          <p:cTn id="28" fill="hold">
                            <p:stCondLst>
                              <p:cond delay="4000"/>
                            </p:stCondLst>
                            <p:childTnLst>
                              <p:par>
                                <p:cTn id="29" presetID="55"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strVal val="#ppt_w*0.70"/>
                                          </p:val>
                                        </p:tav>
                                        <p:tav tm="100000">
                                          <p:val>
                                            <p:strVal val="#ppt_w"/>
                                          </p:val>
                                        </p:tav>
                                      </p:tavLst>
                                    </p:anim>
                                    <p:anim calcmode="lin" valueType="num">
                                      <p:cBhvr>
                                        <p:cTn id="32" dur="1000" fill="hold"/>
                                        <p:tgtEl>
                                          <p:spTgt spid="8"/>
                                        </p:tgtEl>
                                        <p:attrNameLst>
                                          <p:attrName>ppt_h</p:attrName>
                                        </p:attrNameLst>
                                      </p:cBhvr>
                                      <p:tavLst>
                                        <p:tav tm="0">
                                          <p:val>
                                            <p:strVal val="#ppt_h"/>
                                          </p:val>
                                        </p:tav>
                                        <p:tav tm="100000">
                                          <p:val>
                                            <p:strVal val="#ppt_h"/>
                                          </p:val>
                                        </p:tav>
                                      </p:tavLst>
                                    </p:anim>
                                    <p:animEffect transition="in" filter="fade">
                                      <p:cBhvr>
                                        <p:cTn id="33" dur="1000"/>
                                        <p:tgtEl>
                                          <p:spTgt spid="8"/>
                                        </p:tgtEl>
                                      </p:cBhvr>
                                    </p:animEffect>
                                  </p:childTnLst>
                                </p:cTn>
                              </p:par>
                            </p:childTnLst>
                          </p:cTn>
                        </p:par>
                        <p:par>
                          <p:cTn id="34" fill="hold">
                            <p:stCondLst>
                              <p:cond delay="5000"/>
                            </p:stCondLst>
                            <p:childTnLst>
                              <p:par>
                                <p:cTn id="35" presetID="55" presetClass="entr" presetSubtype="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ppt_w</p:attrName>
                                        </p:attrNameLst>
                                      </p:cBhvr>
                                      <p:tavLst>
                                        <p:tav tm="0">
                                          <p:val>
                                            <p:strVal val="#ppt_w*0.70"/>
                                          </p:val>
                                        </p:tav>
                                        <p:tav tm="100000">
                                          <p:val>
                                            <p:strVal val="#ppt_w"/>
                                          </p:val>
                                        </p:tav>
                                      </p:tavLst>
                                    </p:anim>
                                    <p:anim calcmode="lin" valueType="num">
                                      <p:cBhvr>
                                        <p:cTn id="38" dur="1000" fill="hold"/>
                                        <p:tgtEl>
                                          <p:spTgt spid="9"/>
                                        </p:tgtEl>
                                        <p:attrNameLst>
                                          <p:attrName>ppt_h</p:attrName>
                                        </p:attrNameLst>
                                      </p:cBhvr>
                                      <p:tavLst>
                                        <p:tav tm="0">
                                          <p:val>
                                            <p:strVal val="#ppt_h"/>
                                          </p:val>
                                        </p:tav>
                                        <p:tav tm="100000">
                                          <p:val>
                                            <p:strVal val="#ppt_h"/>
                                          </p:val>
                                        </p:tav>
                                      </p:tavLst>
                                    </p:anim>
                                    <p:animEffect transition="in" filter="fade">
                                      <p:cBhvr>
                                        <p:cTn id="39" dur="1000"/>
                                        <p:tgtEl>
                                          <p:spTgt spid="9"/>
                                        </p:tgtEl>
                                      </p:cBhvr>
                                    </p:animEffect>
                                  </p:childTnLst>
                                </p:cTn>
                              </p:par>
                            </p:childTnLst>
                          </p:cTn>
                        </p:par>
                        <p:par>
                          <p:cTn id="40" fill="hold">
                            <p:stCondLst>
                              <p:cond delay="6000"/>
                            </p:stCondLst>
                            <p:childTnLst>
                              <p:par>
                                <p:cTn id="41" presetID="55" presetClass="entr" presetSubtype="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strVal val="#ppt_w*0.70"/>
                                          </p:val>
                                        </p:tav>
                                        <p:tav tm="100000">
                                          <p:val>
                                            <p:strVal val="#ppt_w"/>
                                          </p:val>
                                        </p:tav>
                                      </p:tavLst>
                                    </p:anim>
                                    <p:anim calcmode="lin" valueType="num">
                                      <p:cBhvr>
                                        <p:cTn id="44" dur="1000" fill="hold"/>
                                        <p:tgtEl>
                                          <p:spTgt spid="10"/>
                                        </p:tgtEl>
                                        <p:attrNameLst>
                                          <p:attrName>ppt_h</p:attrName>
                                        </p:attrNameLst>
                                      </p:cBhvr>
                                      <p:tavLst>
                                        <p:tav tm="0">
                                          <p:val>
                                            <p:strVal val="#ppt_h"/>
                                          </p:val>
                                        </p:tav>
                                        <p:tav tm="100000">
                                          <p:val>
                                            <p:strVal val="#ppt_h"/>
                                          </p:val>
                                        </p:tav>
                                      </p:tavLst>
                                    </p:anim>
                                    <p:animEffect transition="in" filter="fade">
                                      <p:cBhvr>
                                        <p:cTn id="45" dur="1000"/>
                                        <p:tgtEl>
                                          <p:spTgt spid="10"/>
                                        </p:tgtEl>
                                      </p:cBhvr>
                                    </p:animEffect>
                                  </p:childTnLst>
                                </p:cTn>
                              </p:par>
                            </p:childTnLst>
                          </p:cTn>
                        </p:par>
                        <p:par>
                          <p:cTn id="46" fill="hold">
                            <p:stCondLst>
                              <p:cond delay="7000"/>
                            </p:stCondLst>
                            <p:childTnLst>
                              <p:par>
                                <p:cTn id="47" presetID="55" presetClass="entr" presetSubtype="0"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strVal val="#ppt_w*0.70"/>
                                          </p:val>
                                        </p:tav>
                                        <p:tav tm="100000">
                                          <p:val>
                                            <p:strVal val="#ppt_w"/>
                                          </p:val>
                                        </p:tav>
                                      </p:tavLst>
                                    </p:anim>
                                    <p:anim calcmode="lin" valueType="num">
                                      <p:cBhvr>
                                        <p:cTn id="50" dur="1000" fill="hold"/>
                                        <p:tgtEl>
                                          <p:spTgt spid="11"/>
                                        </p:tgtEl>
                                        <p:attrNameLst>
                                          <p:attrName>ppt_h</p:attrName>
                                        </p:attrNameLst>
                                      </p:cBhvr>
                                      <p:tavLst>
                                        <p:tav tm="0">
                                          <p:val>
                                            <p:strVal val="#ppt_h"/>
                                          </p:val>
                                        </p:tav>
                                        <p:tav tm="100000">
                                          <p:val>
                                            <p:strVal val="#ppt_h"/>
                                          </p:val>
                                        </p:tav>
                                      </p:tavLst>
                                    </p:anim>
                                    <p:animEffect transition="in" filter="fade">
                                      <p:cBhvr>
                                        <p:cTn id="51" dur="1000"/>
                                        <p:tgtEl>
                                          <p:spTgt spid="11"/>
                                        </p:tgtEl>
                                      </p:cBhvr>
                                    </p:animEffect>
                                  </p:childTnLst>
                                </p:cTn>
                              </p:par>
                            </p:childTnLst>
                          </p:cTn>
                        </p:par>
                        <p:par>
                          <p:cTn id="52" fill="hold">
                            <p:stCondLst>
                              <p:cond delay="8000"/>
                            </p:stCondLst>
                            <p:childTnLst>
                              <p:par>
                                <p:cTn id="53" presetID="55" presetClass="entr" presetSubtype="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1000" fill="hold"/>
                                        <p:tgtEl>
                                          <p:spTgt spid="12"/>
                                        </p:tgtEl>
                                        <p:attrNameLst>
                                          <p:attrName>ppt_w</p:attrName>
                                        </p:attrNameLst>
                                      </p:cBhvr>
                                      <p:tavLst>
                                        <p:tav tm="0">
                                          <p:val>
                                            <p:strVal val="#ppt_w*0.70"/>
                                          </p:val>
                                        </p:tav>
                                        <p:tav tm="100000">
                                          <p:val>
                                            <p:strVal val="#ppt_w"/>
                                          </p:val>
                                        </p:tav>
                                      </p:tavLst>
                                    </p:anim>
                                    <p:anim calcmode="lin" valueType="num">
                                      <p:cBhvr>
                                        <p:cTn id="56" dur="1000" fill="hold"/>
                                        <p:tgtEl>
                                          <p:spTgt spid="12"/>
                                        </p:tgtEl>
                                        <p:attrNameLst>
                                          <p:attrName>ppt_h</p:attrName>
                                        </p:attrNameLst>
                                      </p:cBhvr>
                                      <p:tavLst>
                                        <p:tav tm="0">
                                          <p:val>
                                            <p:strVal val="#ppt_h"/>
                                          </p:val>
                                        </p:tav>
                                        <p:tav tm="100000">
                                          <p:val>
                                            <p:strVal val="#ppt_h"/>
                                          </p:val>
                                        </p:tav>
                                      </p:tavLst>
                                    </p:anim>
                                    <p:animEffect transition="in" filter="fade">
                                      <p:cBhvr>
                                        <p:cTn id="57" dur="1000"/>
                                        <p:tgtEl>
                                          <p:spTgt spid="12"/>
                                        </p:tgtEl>
                                      </p:cBhvr>
                                    </p:animEffect>
                                  </p:childTnLst>
                                </p:cTn>
                              </p:par>
                            </p:childTnLst>
                          </p:cTn>
                        </p:par>
                        <p:par>
                          <p:cTn id="58" fill="hold">
                            <p:stCondLst>
                              <p:cond delay="9000"/>
                            </p:stCondLst>
                            <p:childTnLst>
                              <p:par>
                                <p:cTn id="59" presetID="55" presetClass="entr" presetSubtype="0"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1000" fill="hold"/>
                                        <p:tgtEl>
                                          <p:spTgt spid="13"/>
                                        </p:tgtEl>
                                        <p:attrNameLst>
                                          <p:attrName>ppt_w</p:attrName>
                                        </p:attrNameLst>
                                      </p:cBhvr>
                                      <p:tavLst>
                                        <p:tav tm="0">
                                          <p:val>
                                            <p:strVal val="#ppt_w*0.70"/>
                                          </p:val>
                                        </p:tav>
                                        <p:tav tm="100000">
                                          <p:val>
                                            <p:strVal val="#ppt_w"/>
                                          </p:val>
                                        </p:tav>
                                      </p:tavLst>
                                    </p:anim>
                                    <p:anim calcmode="lin" valueType="num">
                                      <p:cBhvr>
                                        <p:cTn id="62" dur="1000" fill="hold"/>
                                        <p:tgtEl>
                                          <p:spTgt spid="13"/>
                                        </p:tgtEl>
                                        <p:attrNameLst>
                                          <p:attrName>ppt_h</p:attrName>
                                        </p:attrNameLst>
                                      </p:cBhvr>
                                      <p:tavLst>
                                        <p:tav tm="0">
                                          <p:val>
                                            <p:strVal val="#ppt_h"/>
                                          </p:val>
                                        </p:tav>
                                        <p:tav tm="100000">
                                          <p:val>
                                            <p:strVal val="#ppt_h"/>
                                          </p:val>
                                        </p:tav>
                                      </p:tavLst>
                                    </p:anim>
                                    <p:animEffect transition="in" filter="fade">
                                      <p:cBhvr>
                                        <p:cTn id="63" dur="1000"/>
                                        <p:tgtEl>
                                          <p:spTgt spid="13"/>
                                        </p:tgtEl>
                                      </p:cBhvr>
                                    </p:animEffect>
                                  </p:childTnLst>
                                </p:cTn>
                              </p:par>
                            </p:childTnLst>
                          </p:cTn>
                        </p:par>
                        <p:par>
                          <p:cTn id="64" fill="hold">
                            <p:stCondLst>
                              <p:cond delay="10000"/>
                            </p:stCondLst>
                            <p:childTnLst>
                              <p:par>
                                <p:cTn id="65" presetID="55" presetClass="entr" presetSubtype="0" fill="hold" nodeType="after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1000" fill="hold"/>
                                        <p:tgtEl>
                                          <p:spTgt spid="14"/>
                                        </p:tgtEl>
                                        <p:attrNameLst>
                                          <p:attrName>ppt_w</p:attrName>
                                        </p:attrNameLst>
                                      </p:cBhvr>
                                      <p:tavLst>
                                        <p:tav tm="0">
                                          <p:val>
                                            <p:strVal val="#ppt_w*0.70"/>
                                          </p:val>
                                        </p:tav>
                                        <p:tav tm="100000">
                                          <p:val>
                                            <p:strVal val="#ppt_w"/>
                                          </p:val>
                                        </p:tav>
                                      </p:tavLst>
                                    </p:anim>
                                    <p:anim calcmode="lin" valueType="num">
                                      <p:cBhvr>
                                        <p:cTn id="68" dur="1000" fill="hold"/>
                                        <p:tgtEl>
                                          <p:spTgt spid="14"/>
                                        </p:tgtEl>
                                        <p:attrNameLst>
                                          <p:attrName>ppt_h</p:attrName>
                                        </p:attrNameLst>
                                      </p:cBhvr>
                                      <p:tavLst>
                                        <p:tav tm="0">
                                          <p:val>
                                            <p:strVal val="#ppt_h"/>
                                          </p:val>
                                        </p:tav>
                                        <p:tav tm="100000">
                                          <p:val>
                                            <p:strVal val="#ppt_h"/>
                                          </p:val>
                                        </p:tav>
                                      </p:tavLst>
                                    </p:anim>
                                    <p:animEffect transition="in" filter="fade">
                                      <p:cBhvr>
                                        <p:cTn id="6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IMG_0264.JPG"/>
          <p:cNvPicPr>
            <a:picLocks noGrp="1" noChangeAspect="1"/>
          </p:cNvPicPr>
          <p:nvPr>
            <p:ph idx="1"/>
          </p:nvPr>
        </p:nvPicPr>
        <p:blipFill>
          <a:blip r:embed="rId2" cstate="print"/>
          <a:stretch>
            <a:fillRect/>
          </a:stretch>
        </p:blipFill>
        <p:spPr>
          <a:xfrm>
            <a:off x="0" y="0"/>
            <a:ext cx="9144000" cy="6858000"/>
          </a:xfrm>
        </p:spPr>
      </p:pic>
      <p:sp>
        <p:nvSpPr>
          <p:cNvPr id="5" name="Obdélníkový popisek 4"/>
          <p:cNvSpPr/>
          <p:nvPr/>
        </p:nvSpPr>
        <p:spPr>
          <a:xfrm>
            <a:off x="2643174" y="5072074"/>
            <a:ext cx="3857652" cy="785818"/>
          </a:xfrm>
          <a:prstGeom prst="wedgeRectCallout">
            <a:avLst>
              <a:gd name="adj1" fmla="val -67146"/>
              <a:gd name="adj2" fmla="val 76822"/>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Zásuvky průběžného vedení 48V DC</a:t>
            </a:r>
          </a:p>
          <a:p>
            <a:pPr algn="ctr"/>
            <a:r>
              <a:rPr lang="cs-CZ" b="1" dirty="0">
                <a:solidFill>
                  <a:schemeClr val="tx1"/>
                </a:solidFill>
              </a:rPr>
              <a:t>a ovládání vozů</a:t>
            </a:r>
          </a:p>
        </p:txBody>
      </p:sp>
      <p:sp>
        <p:nvSpPr>
          <p:cNvPr id="6" name="Obdélníkový popisek 5"/>
          <p:cNvSpPr/>
          <p:nvPr/>
        </p:nvSpPr>
        <p:spPr>
          <a:xfrm>
            <a:off x="2643174" y="5072074"/>
            <a:ext cx="3857652" cy="785818"/>
          </a:xfrm>
          <a:prstGeom prst="wedgeRectCallout">
            <a:avLst>
              <a:gd name="adj1" fmla="val 69970"/>
              <a:gd name="adj2" fmla="val 4638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Zásuvky průběžného vedení 48V DC</a:t>
            </a:r>
          </a:p>
          <a:p>
            <a:pPr algn="ctr"/>
            <a:r>
              <a:rPr lang="cs-CZ" b="1" dirty="0">
                <a:solidFill>
                  <a:schemeClr val="tx1"/>
                </a:solidFill>
              </a:rPr>
              <a:t>a ovládání přípojných vozů</a:t>
            </a:r>
          </a:p>
        </p:txBody>
      </p:sp>
      <p:sp>
        <p:nvSpPr>
          <p:cNvPr id="7" name="Obdélníkový popisek 6"/>
          <p:cNvSpPr/>
          <p:nvPr/>
        </p:nvSpPr>
        <p:spPr>
          <a:xfrm>
            <a:off x="4929190" y="2071678"/>
            <a:ext cx="3643338" cy="1000132"/>
          </a:xfrm>
          <a:prstGeom prst="wedgeRectCallout">
            <a:avLst>
              <a:gd name="adj1" fmla="val -36337"/>
              <a:gd name="adj2" fmla="val -168180"/>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UIC propojení pro ovládání přípojných vozů, </a:t>
            </a:r>
            <a:r>
              <a:rPr lang="cs-CZ" b="1" dirty="0" err="1">
                <a:solidFill>
                  <a:schemeClr val="tx1"/>
                </a:solidFill>
              </a:rPr>
              <a:t>infosystému</a:t>
            </a:r>
            <a:r>
              <a:rPr lang="cs-CZ" b="1" dirty="0">
                <a:solidFill>
                  <a:schemeClr val="tx1"/>
                </a:solidFill>
              </a:rPr>
              <a:t>, vícenásobného řízení</a:t>
            </a:r>
          </a:p>
        </p:txBody>
      </p:sp>
      <p:sp>
        <p:nvSpPr>
          <p:cNvPr id="8" name="Obdélníkový popisek 7"/>
          <p:cNvSpPr/>
          <p:nvPr/>
        </p:nvSpPr>
        <p:spPr>
          <a:xfrm>
            <a:off x="4929190" y="2071678"/>
            <a:ext cx="3643338" cy="1000132"/>
          </a:xfrm>
          <a:prstGeom prst="wedgeRectCallout">
            <a:avLst>
              <a:gd name="adj1" fmla="val -70752"/>
              <a:gd name="adj2" fmla="val -174157"/>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UIC propojení pro ovládání přípojných vozů, </a:t>
            </a:r>
            <a:r>
              <a:rPr lang="cs-CZ" b="1" dirty="0" err="1">
                <a:solidFill>
                  <a:schemeClr val="tx1"/>
                </a:solidFill>
              </a:rPr>
              <a:t>infosystému</a:t>
            </a:r>
            <a:r>
              <a:rPr lang="cs-CZ" b="1" dirty="0">
                <a:solidFill>
                  <a:schemeClr val="tx1"/>
                </a:solidFill>
              </a:rPr>
              <a:t>, vícenásobného řízení</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par>
                          <p:cTn id="15" fill="hold">
                            <p:stCondLst>
                              <p:cond delay="1000"/>
                            </p:stCondLst>
                            <p:childTnLst>
                              <p:par>
                                <p:cTn id="16" presetID="55"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strVal val="#ppt_w*0.70"/>
                                          </p:val>
                                        </p:tav>
                                        <p:tav tm="100000">
                                          <p:val>
                                            <p:strVal val="#ppt_w"/>
                                          </p:val>
                                        </p:tav>
                                      </p:tavLst>
                                    </p:anim>
                                    <p:anim calcmode="lin" valueType="num">
                                      <p:cBhvr>
                                        <p:cTn id="19" dur="1000" fill="hold"/>
                                        <p:tgtEl>
                                          <p:spTgt spid="7"/>
                                        </p:tgtEl>
                                        <p:attrNameLst>
                                          <p:attrName>ppt_h</p:attrName>
                                        </p:attrNameLst>
                                      </p:cBhvr>
                                      <p:tavLst>
                                        <p:tav tm="0">
                                          <p:val>
                                            <p:strVal val="#ppt_h"/>
                                          </p:val>
                                        </p:tav>
                                        <p:tav tm="100000">
                                          <p:val>
                                            <p:strVal val="#ppt_h"/>
                                          </p:val>
                                        </p:tav>
                                      </p:tavLst>
                                    </p:anim>
                                    <p:animEffect transition="in" filter="fade">
                                      <p:cBhvr>
                                        <p:cTn id="20" dur="1000"/>
                                        <p:tgtEl>
                                          <p:spTgt spid="7"/>
                                        </p:tgtEl>
                                      </p:cBhvr>
                                    </p:animEffect>
                                  </p:childTnLst>
                                </p:cTn>
                              </p:par>
                              <p:par>
                                <p:cTn id="21" presetID="55"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strVal val="#ppt_w*0.70"/>
                                          </p:val>
                                        </p:tav>
                                        <p:tav tm="100000">
                                          <p:val>
                                            <p:strVal val="#ppt_w"/>
                                          </p:val>
                                        </p:tav>
                                      </p:tavLst>
                                    </p:anim>
                                    <p:anim calcmode="lin" valueType="num">
                                      <p:cBhvr>
                                        <p:cTn id="24" dur="1000" fill="hold"/>
                                        <p:tgtEl>
                                          <p:spTgt spid="8"/>
                                        </p:tgtEl>
                                        <p:attrNameLst>
                                          <p:attrName>ppt_h</p:attrName>
                                        </p:attrNameLst>
                                      </p:cBhvr>
                                      <p:tavLst>
                                        <p:tav tm="0">
                                          <p:val>
                                            <p:strVal val="#ppt_h"/>
                                          </p:val>
                                        </p:tav>
                                        <p:tav tm="100000">
                                          <p:val>
                                            <p:strVal val="#ppt_h"/>
                                          </p:val>
                                        </p:tav>
                                      </p:tavLst>
                                    </p:anim>
                                    <p:animEffect transition="in" filter="fade">
                                      <p:cBhvr>
                                        <p:cTn id="2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4" name="Zástupný symbol pro text 3"/>
          <p:cNvSpPr>
            <a:spLocks noGrp="1"/>
          </p:cNvSpPr>
          <p:nvPr>
            <p:ph type="body" sz="half" idx="2"/>
          </p:nvPr>
        </p:nvSpPr>
        <p:spPr/>
        <p:txBody>
          <a:bodyPr/>
          <a:lstStyle/>
          <a:p>
            <a:endParaRPr lang="cs-CZ"/>
          </a:p>
        </p:txBody>
      </p:sp>
      <p:pic>
        <p:nvPicPr>
          <p:cNvPr id="3074" name="Picture 2"/>
          <p:cNvPicPr>
            <a:picLocks noGrp="1" noChangeAspect="1" noChangeArrowheads="1"/>
          </p:cNvPicPr>
          <p:nvPr>
            <p:ph type="pic" idx="1"/>
          </p:nvPr>
        </p:nvPicPr>
        <p:blipFill>
          <a:blip r:embed="rId2" cstate="print"/>
          <a:srcRect t="8992" b="8992"/>
          <a:stretch>
            <a:fillRect/>
          </a:stretch>
        </p:blipFill>
        <p:spPr bwMode="auto">
          <a:prstGeom prst="rect">
            <a:avLst/>
          </a:prstGeom>
          <a:noFill/>
          <a:ln w="9525">
            <a:noFill/>
            <a:miter lim="800000"/>
            <a:headEnd/>
            <a:tailEnd/>
          </a:ln>
          <a:effectLst/>
        </p:spPr>
      </p:pic>
      <p:sp>
        <p:nvSpPr>
          <p:cNvPr id="8" name="Obdélník 7"/>
          <p:cNvSpPr/>
          <p:nvPr/>
        </p:nvSpPr>
        <p:spPr>
          <a:xfrm>
            <a:off x="428596" y="2643182"/>
            <a:ext cx="428628" cy="42862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TextovéPole 8"/>
          <p:cNvSpPr txBox="1"/>
          <p:nvPr/>
        </p:nvSpPr>
        <p:spPr>
          <a:xfrm>
            <a:off x="500034" y="428604"/>
            <a:ext cx="3571900" cy="707886"/>
          </a:xfrm>
          <a:prstGeom prst="rect">
            <a:avLst/>
          </a:prstGeom>
          <a:noFill/>
        </p:spPr>
        <p:txBody>
          <a:bodyPr wrap="square" rtlCol="0">
            <a:spAutoFit/>
          </a:bodyPr>
          <a:lstStyle/>
          <a:p>
            <a:r>
              <a:rPr lang="cs-CZ" sz="4000" b="1" dirty="0">
                <a:solidFill>
                  <a:srgbClr val="FF0000"/>
                </a:solidFill>
              </a:rPr>
              <a:t>Řídící pult</a:t>
            </a:r>
          </a:p>
        </p:txBody>
      </p:sp>
      <p:sp>
        <p:nvSpPr>
          <p:cNvPr id="10" name="Obdélník 9"/>
          <p:cNvSpPr/>
          <p:nvPr/>
        </p:nvSpPr>
        <p:spPr>
          <a:xfrm>
            <a:off x="1357290" y="1071546"/>
            <a:ext cx="7786710" cy="5786454"/>
          </a:xfrm>
          <a:prstGeom prst="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4" name="Zástupný symbol pro text 3"/>
          <p:cNvSpPr>
            <a:spLocks noGrp="1"/>
          </p:cNvSpPr>
          <p:nvPr>
            <p:ph type="body" sz="half" idx="2"/>
          </p:nvPr>
        </p:nvSpPr>
        <p:spPr/>
        <p:txBody>
          <a:bodyPr/>
          <a:lstStyle/>
          <a:p>
            <a:endParaRPr lang="cs-CZ"/>
          </a:p>
        </p:txBody>
      </p:sp>
      <p:pic>
        <p:nvPicPr>
          <p:cNvPr id="3074" name="Picture 2"/>
          <p:cNvPicPr>
            <a:picLocks noGrp="1" noChangeAspect="1" noChangeArrowheads="1"/>
          </p:cNvPicPr>
          <p:nvPr>
            <p:ph type="pic" idx="1"/>
          </p:nvPr>
        </p:nvPicPr>
        <p:blipFill>
          <a:blip r:embed="rId2" cstate="print"/>
          <a:srcRect t="8992" b="8992"/>
          <a:stretch>
            <a:fillRect/>
          </a:stretch>
        </p:blipFill>
        <p:spPr bwMode="auto">
          <a:prstGeom prst="rect">
            <a:avLst/>
          </a:prstGeom>
          <a:noFill/>
          <a:ln w="9525">
            <a:noFill/>
            <a:miter lim="800000"/>
            <a:headEnd/>
            <a:tailEnd/>
          </a:ln>
          <a:effectLst/>
        </p:spPr>
      </p:pic>
      <p:sp>
        <p:nvSpPr>
          <p:cNvPr id="5" name="Obdélník 4"/>
          <p:cNvSpPr/>
          <p:nvPr/>
        </p:nvSpPr>
        <p:spPr>
          <a:xfrm>
            <a:off x="785786" y="3214686"/>
            <a:ext cx="71438" cy="21431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ovéPole 6"/>
          <p:cNvSpPr txBox="1"/>
          <p:nvPr/>
        </p:nvSpPr>
        <p:spPr>
          <a:xfrm>
            <a:off x="785786" y="500042"/>
            <a:ext cx="6127703" cy="707886"/>
          </a:xfrm>
          <a:prstGeom prst="rect">
            <a:avLst/>
          </a:prstGeom>
          <a:noFill/>
        </p:spPr>
        <p:txBody>
          <a:bodyPr wrap="none" rtlCol="0">
            <a:spAutoFit/>
          </a:bodyPr>
          <a:lstStyle/>
          <a:p>
            <a:r>
              <a:rPr lang="cs-CZ" sz="4000" b="1" dirty="0">
                <a:solidFill>
                  <a:srgbClr val="FF0000"/>
                </a:solidFill>
              </a:rPr>
              <a:t>Zařízení pro mazání nákolků</a:t>
            </a:r>
          </a:p>
        </p:txBody>
      </p:sp>
      <p:sp>
        <p:nvSpPr>
          <p:cNvPr id="8" name="Obdélník 7"/>
          <p:cNvSpPr/>
          <p:nvPr/>
        </p:nvSpPr>
        <p:spPr>
          <a:xfrm>
            <a:off x="1214414" y="1214422"/>
            <a:ext cx="7215238" cy="5357850"/>
          </a:xfrm>
          <a:prstGeom prst="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kt">
  <a:themeElements>
    <a:clrScheme name="Aspek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k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k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2240</TotalTime>
  <Words>368</Words>
  <Application>Microsoft Office PowerPoint</Application>
  <PresentationFormat>Předvádění na obrazovce (4:3)</PresentationFormat>
  <Paragraphs>106</Paragraphs>
  <Slides>43</Slides>
  <Notes>0</Notes>
  <HiddenSlides>0</HiddenSlides>
  <MMClips>0</MMClips>
  <ScaleCrop>false</ScaleCrop>
  <HeadingPairs>
    <vt:vector size="8" baseType="variant">
      <vt:variant>
        <vt:lpstr>Použitá písma</vt:lpstr>
      </vt:variant>
      <vt:variant>
        <vt:i4>3</vt:i4>
      </vt:variant>
      <vt:variant>
        <vt:lpstr>Motiv</vt:lpstr>
      </vt:variant>
      <vt:variant>
        <vt:i4>1</vt:i4>
      </vt:variant>
      <vt:variant>
        <vt:lpstr>Nadpisy snímků</vt:lpstr>
      </vt:variant>
      <vt:variant>
        <vt:i4>43</vt:i4>
      </vt:variant>
      <vt:variant>
        <vt:lpstr>Vlastní prezentace</vt:lpstr>
      </vt:variant>
      <vt:variant>
        <vt:i4>1</vt:i4>
      </vt:variant>
    </vt:vector>
  </HeadingPairs>
  <TitlesOfParts>
    <vt:vector size="48" baseType="lpstr">
      <vt:lpstr>Arial</vt:lpstr>
      <vt:lpstr>Verdana</vt:lpstr>
      <vt:lpstr>Wingdings 2</vt:lpstr>
      <vt:lpstr>Aspekt</vt:lpstr>
      <vt:lpstr>„QATRO“ 842</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Pomocné stroje alternátor a kompresor 3 DSK 100 jsou poháněny slučovací převodovkou s převodovým poměrem 1 : 1,05 od 1.NM při přibližně stejných otáčkách obou motorů. Při rozdílných otáčkách motorů mimo meze převodového poměru sluč.převodovky je odebírán točivý moment od toho NM, který má vyšší otáčky nebo od činného motoru je-li jeden mimo činnost.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Vlastní prezentace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Asus K52Ju</dc:creator>
  <cp:lastModifiedBy>Plešek Josef</cp:lastModifiedBy>
  <cp:revision>232</cp:revision>
  <dcterms:created xsi:type="dcterms:W3CDTF">2013-01-02T11:58:46Z</dcterms:created>
  <dcterms:modified xsi:type="dcterms:W3CDTF">2021-06-17T09:49:27Z</dcterms:modified>
</cp:coreProperties>
</file>