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9" r:id="rId3"/>
    <p:sldId id="271" r:id="rId4"/>
    <p:sldId id="270" r:id="rId5"/>
    <p:sldId id="272" r:id="rId6"/>
    <p:sldId id="273" r:id="rId7"/>
    <p:sldId id="274" r:id="rId8"/>
    <p:sldId id="275" r:id="rId9"/>
    <p:sldId id="276" r:id="rId10"/>
    <p:sldId id="277" r:id="rId11"/>
    <p:sldId id="260" r:id="rId12"/>
    <p:sldId id="262" r:id="rId13"/>
    <p:sldId id="266" r:id="rId14"/>
    <p:sldId id="263" r:id="rId15"/>
    <p:sldId id="267" r:id="rId16"/>
    <p:sldId id="265" r:id="rId17"/>
    <p:sldId id="268" r:id="rId18"/>
    <p:sldId id="264" r:id="rId1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OToV+gOLbMMHSbqBkmNL7A==" hashData="kNkPTNldlaCTw1GMHAP7jz2k5uU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Zaoblený obdélník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20" name="Podnadpis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7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9D315E0-3076-46FA-B131-09E744A0AC52}" type="datetimeFigureOut">
              <a:rPr lang="cs-CZ"/>
              <a:pPr>
                <a:defRPr/>
              </a:pPr>
              <a:t>17.06.2021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CC684B0-0BE7-425F-8DE0-03C679BD48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603F3-9450-4A58-811B-9EAF08D1AFA7}" type="datetimeFigureOut">
              <a:rPr lang="cs-CZ"/>
              <a:pPr>
                <a:defRPr/>
              </a:pPr>
              <a:t>17.06.2021</a:t>
            </a:fld>
            <a:endParaRPr lang="cs-CZ"/>
          </a:p>
        </p:txBody>
      </p:sp>
      <p:sp>
        <p:nvSpPr>
          <p:cNvPr id="5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51E74-3300-4D3A-A752-1FC9C356E1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405A6-1C98-4D74-8D90-60A2C5661E36}" type="datetimeFigureOut">
              <a:rPr lang="cs-CZ"/>
              <a:pPr>
                <a:defRPr/>
              </a:pPr>
              <a:t>17.06.2021</a:t>
            </a:fld>
            <a:endParaRPr lang="cs-CZ"/>
          </a:p>
        </p:txBody>
      </p:sp>
      <p:sp>
        <p:nvSpPr>
          <p:cNvPr id="5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B1097-06A6-4529-90FE-25EDA7289A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8F74B-790F-4CDD-9F72-08AD280D8BCA}" type="datetimeFigureOut">
              <a:rPr lang="cs-CZ"/>
              <a:pPr>
                <a:defRPr/>
              </a:pPr>
              <a:t>17.06.2021</a:t>
            </a:fld>
            <a:endParaRPr lang="cs-CZ"/>
          </a:p>
        </p:txBody>
      </p:sp>
      <p:sp>
        <p:nvSpPr>
          <p:cNvPr id="5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007DA-9D63-4550-AA16-18D3E21C2D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Zaoblený obdélník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BA690AA-80CE-433C-8F4D-9264C2F416A1}" type="datetimeFigureOut">
              <a:rPr lang="cs-CZ"/>
              <a:pPr>
                <a:defRPr/>
              </a:pPr>
              <a:t>17.06.2021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BB53ACD-0657-4379-AC49-D1611DAEB5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267B0-A04C-4D40-9667-6568E955F4E4}" type="datetimeFigureOut">
              <a:rPr lang="cs-CZ"/>
              <a:pPr>
                <a:defRPr/>
              </a:pPr>
              <a:t>17.06.2021</a:t>
            </a:fld>
            <a:endParaRPr lang="cs-CZ"/>
          </a:p>
        </p:txBody>
      </p:sp>
      <p:sp>
        <p:nvSpPr>
          <p:cNvPr id="6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BEAE0-2D96-4DF9-97E8-120F88B3C3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3F94F-CE45-4A80-BD3A-83629CEADC65}" type="datetimeFigureOut">
              <a:rPr lang="cs-CZ"/>
              <a:pPr>
                <a:defRPr/>
              </a:pPr>
              <a:t>17.06.2021</a:t>
            </a:fld>
            <a:endParaRPr lang="cs-CZ"/>
          </a:p>
        </p:txBody>
      </p:sp>
      <p:sp>
        <p:nvSpPr>
          <p:cNvPr id="8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CF133-7D3C-43AE-AF83-3DC97D9338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BC87B-2D51-4E46-AF20-5F71BF5D86B5}" type="datetimeFigureOut">
              <a:rPr lang="cs-CZ"/>
              <a:pPr>
                <a:defRPr/>
              </a:pPr>
              <a:t>17.06.2021</a:t>
            </a:fld>
            <a:endParaRPr lang="cs-CZ"/>
          </a:p>
        </p:txBody>
      </p:sp>
      <p:sp>
        <p:nvSpPr>
          <p:cNvPr id="4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29FFF-7318-40D1-A681-D28A9C9AD4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E0DF74-0428-480A-9D25-369A6D7A8808}" type="datetimeFigureOut">
              <a:rPr lang="cs-CZ"/>
              <a:pPr>
                <a:defRPr/>
              </a:pPr>
              <a:t>17.06.2021</a:t>
            </a:fld>
            <a:endParaRPr lang="cs-CZ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BF38FDC-A9E9-42FD-AB71-8C8A3579B2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E62FF-A4AD-4FD6-867F-525C59E5E20A}" type="datetimeFigureOut">
              <a:rPr lang="cs-CZ"/>
              <a:pPr>
                <a:defRPr/>
              </a:pPr>
              <a:t>17.06.2021</a:t>
            </a:fld>
            <a:endParaRPr lang="cs-CZ"/>
          </a:p>
        </p:txBody>
      </p:sp>
      <p:sp>
        <p:nvSpPr>
          <p:cNvPr id="6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5D16-51E7-4467-B8DF-10C74582C2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s jedním zakulaceným rohem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/>
          </a:p>
        </p:txBody>
      </p:sp>
      <p:sp>
        <p:nvSpPr>
          <p:cNvPr id="7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97A4BF5-42E9-4EBC-B78E-33E771B811CD}" type="datetimeFigureOut">
              <a:rPr lang="cs-CZ"/>
              <a:pPr>
                <a:defRPr/>
              </a:pPr>
              <a:t>17.06.2021</a:t>
            </a:fld>
            <a:endParaRPr lang="cs-CZ"/>
          </a:p>
        </p:txBody>
      </p:sp>
      <p:sp>
        <p:nvSpPr>
          <p:cNvPr id="8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9DCC9E9-ACB9-445B-80D8-1FE9529166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Zaoblený obdélník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Zástupný symbol pro nadpis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031" name="Zástupný symbol pro text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A01D7AE8-ECFF-42C1-8101-67B738E884DA}" type="datetimeFigureOut">
              <a:rPr lang="cs-CZ"/>
              <a:pPr>
                <a:defRPr/>
              </a:pPr>
              <a:t>17.06.2021</a:t>
            </a:fld>
            <a:endParaRPr lang="cs-CZ"/>
          </a:p>
        </p:txBody>
      </p:sp>
      <p:sp>
        <p:nvSpPr>
          <p:cNvPr id="18" name="Zástupný symbol pro zápatí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568ECD8-57DB-4A8D-B8AC-DC7E32B22C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66" r:id="rId2"/>
    <p:sldLayoutId id="2147483774" r:id="rId3"/>
    <p:sldLayoutId id="2147483767" r:id="rId4"/>
    <p:sldLayoutId id="2147483768" r:id="rId5"/>
    <p:sldLayoutId id="2147483769" r:id="rId6"/>
    <p:sldLayoutId id="2147483775" r:id="rId7"/>
    <p:sldLayoutId id="2147483770" r:id="rId8"/>
    <p:sldLayoutId id="2147483776" r:id="rId9"/>
    <p:sldLayoutId id="2147483771" r:id="rId10"/>
    <p:sldLayoutId id="21474837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SMĚRY + OBRAZOVKY</a:t>
            </a:r>
            <a:endParaRPr lang="cs-CZ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7" name="Zástupný symbol pro obsah 4" descr="IMG_221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44650" y="530225"/>
            <a:ext cx="5856288" cy="4398963"/>
          </a:xfrm>
        </p:spPr>
      </p:pic>
      <p:sp>
        <p:nvSpPr>
          <p:cNvPr id="4" name="TextovéPole 3"/>
          <p:cNvSpPr txBox="1"/>
          <p:nvPr/>
        </p:nvSpPr>
        <p:spPr>
          <a:xfrm>
            <a:off x="6278261" y="50851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Josef Plešek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 descr="IMG_239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cs-CZ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6387" name="Obrázek 2" descr="IMG_01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4000500" y="0"/>
            <a:ext cx="5143500" cy="200025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Možnost volby tří stavů: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VPŘED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VZAD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FF0000"/>
                </a:solidFill>
              </a:rPr>
              <a:t>NEUTRÁL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cs-CZ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7411" name="Obrázek 2" descr="IMG_22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357188" y="2571750"/>
            <a:ext cx="8572500" cy="3643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tx1"/>
                </a:solidFill>
              </a:rPr>
              <a:t>SMĚRY VYŘAZENY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tx1"/>
                </a:solidFill>
              </a:rPr>
              <a:t>AGREGÁTY ODPOJENY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MOTORY NENASTARTOVÁNY NEBO VNUCENO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*NEUTRÁL</a:t>
            </a:r>
          </a:p>
        </p:txBody>
      </p:sp>
      <p:sp>
        <p:nvSpPr>
          <p:cNvPr id="7" name="Obdélník 6"/>
          <p:cNvSpPr/>
          <p:nvPr/>
        </p:nvSpPr>
        <p:spPr>
          <a:xfrm>
            <a:off x="2928938" y="714375"/>
            <a:ext cx="1071562" cy="7858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57188" y="2571750"/>
            <a:ext cx="8572500" cy="3643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tx1"/>
                </a:solidFill>
              </a:rPr>
              <a:t>SMĚRY VYŘAZENY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tx1"/>
                </a:solidFill>
              </a:rPr>
              <a:t>AGREGÁTY PŘIPOJENY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NASTARTOVÁNY MOTORY NEBO VNUCENO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*UTRÁL</a:t>
            </a:r>
          </a:p>
        </p:txBody>
      </p:sp>
      <p:sp>
        <p:nvSpPr>
          <p:cNvPr id="9" name="Obdélník 8"/>
          <p:cNvSpPr/>
          <p:nvPr/>
        </p:nvSpPr>
        <p:spPr>
          <a:xfrm>
            <a:off x="2928938" y="714375"/>
            <a:ext cx="1071562" cy="714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357188" y="2571750"/>
            <a:ext cx="8572500" cy="3643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tx1"/>
                </a:solidFill>
              </a:rPr>
              <a:t>SMĚRY ZAŘAZENY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tx1"/>
                </a:solidFill>
              </a:rPr>
              <a:t>AGREGÁTY PŘIPOJENY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*UTRÁL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928938" y="714375"/>
            <a:ext cx="1071562" cy="7858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57188" y="2571750"/>
            <a:ext cx="8572500" cy="3643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tx1"/>
                </a:solidFill>
              </a:rPr>
              <a:t>SMĚRY ZAŘAZENY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tx1"/>
                </a:solidFill>
              </a:rPr>
              <a:t>AGREGÁTY ODPOJENY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*NEUTRÁL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2928938" y="714375"/>
            <a:ext cx="1071562" cy="7858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357188" y="2571750"/>
            <a:ext cx="8572500" cy="3643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tx1"/>
                </a:solidFill>
              </a:rPr>
              <a:t>SMĚRY ZAŘAZENY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tx1"/>
                </a:solidFill>
              </a:rPr>
              <a:t>AGREGÁTY ODPOJENY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*NESOULAD ZAŘAZENÝCH SMĚRŮ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S POLOHOU SMĚROVÉ PÁKY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2928938" y="714375"/>
            <a:ext cx="1071562" cy="7858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357188" y="2571750"/>
            <a:ext cx="8572500" cy="3643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tx1"/>
                </a:solidFill>
              </a:rPr>
              <a:t>SMĚRY ZAŘAZENY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tx1"/>
                </a:solidFill>
              </a:rPr>
              <a:t>ZAJIŠŤOVACÍ ZÁPADKY ODJIŠTĚNY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*FÁZE PŘED PŘESTAVENÍM SMĚRU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928938" y="714375"/>
            <a:ext cx="1000125" cy="7858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357188" y="2643188"/>
            <a:ext cx="8572500" cy="36433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cs-CZ" b="1" dirty="0">
                <a:solidFill>
                  <a:schemeClr val="tx1"/>
                </a:solidFill>
              </a:rPr>
              <a:t>SMĚR ZAŘAZEN – AGREGÁT PŘIPOJEN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*UTRÁL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tx1"/>
                </a:solidFill>
              </a:rPr>
              <a:t>2. SMĚR VYŘAZEN – AGREGÁT PŘIPOJEN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*UTRÁL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VNUCENÍ VYŘAZENÍ SMĚRU</a:t>
            </a:r>
            <a:endParaRPr lang="cs-CZ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500063"/>
            <a:ext cx="785812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Přímá spojovací šipka 4"/>
          <p:cNvCxnSpPr/>
          <p:nvPr/>
        </p:nvCxnSpPr>
        <p:spPr>
          <a:xfrm rot="10800000">
            <a:off x="1428750" y="3214688"/>
            <a:ext cx="714375" cy="64293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ový popisek 6"/>
          <p:cNvSpPr/>
          <p:nvPr/>
        </p:nvSpPr>
        <p:spPr>
          <a:xfrm>
            <a:off x="1000125" y="857250"/>
            <a:ext cx="5143500" cy="1643063"/>
          </a:xfrm>
          <a:prstGeom prst="wedgeRectCallout">
            <a:avLst>
              <a:gd name="adj1" fmla="val -38880"/>
              <a:gd name="adj2" fmla="val 810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tx1"/>
                </a:solidFill>
              </a:rPr>
              <a:t>ZVOLIT POHON</a:t>
            </a:r>
          </a:p>
        </p:txBody>
      </p:sp>
      <p:sp>
        <p:nvSpPr>
          <p:cNvPr id="8" name="Obdélníkový popisek 7"/>
          <p:cNvSpPr/>
          <p:nvPr/>
        </p:nvSpPr>
        <p:spPr>
          <a:xfrm>
            <a:off x="1643063" y="714375"/>
            <a:ext cx="6643687" cy="2214563"/>
          </a:xfrm>
          <a:prstGeom prst="wedgeRectCallout">
            <a:avLst>
              <a:gd name="adj1" fmla="val 11907"/>
              <a:gd name="adj2" fmla="val 831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STLAČIT NEUTRÁL NA DOBU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DELŠÍ NEŽ 5 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FF0000"/>
                </a:solidFill>
              </a:rPr>
              <a:t>Vyřadí se zvolený pohon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FF0000"/>
                </a:solidFill>
              </a:rPr>
              <a:t>se zvukovou signalizací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cs-CZ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9459" name="Obrázek 2" descr="IMG_237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a 3"/>
          <p:cNvSpPr/>
          <p:nvPr/>
        </p:nvSpPr>
        <p:spPr>
          <a:xfrm>
            <a:off x="500063" y="3500438"/>
            <a:ext cx="4500562" cy="14287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Elipsa 4"/>
          <p:cNvSpPr/>
          <p:nvPr/>
        </p:nvSpPr>
        <p:spPr>
          <a:xfrm>
            <a:off x="1357313" y="285750"/>
            <a:ext cx="6429375" cy="607218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OPĚTOVNÉ ZAŘAZENÍ SMĚRU</a:t>
            </a:r>
            <a:endParaRPr lang="cs-CZ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500063"/>
            <a:ext cx="785812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6cípá hvězda 3"/>
          <p:cNvSpPr/>
          <p:nvPr/>
        </p:nvSpPr>
        <p:spPr>
          <a:xfrm>
            <a:off x="1285875" y="357188"/>
            <a:ext cx="6643688" cy="5929312"/>
          </a:xfrm>
          <a:prstGeom prst="star6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400" b="1" dirty="0">
                <a:solidFill>
                  <a:srgbClr val="FF0000"/>
                </a:solidFill>
              </a:rPr>
              <a:t>JEN PŘI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400" b="1" dirty="0">
                <a:solidFill>
                  <a:srgbClr val="FF0000"/>
                </a:solidFill>
              </a:rPr>
              <a:t>STOJÍCÍM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400" b="1" dirty="0">
                <a:solidFill>
                  <a:srgbClr val="FF0000"/>
                </a:solidFill>
              </a:rPr>
              <a:t>VOZIDLE</a:t>
            </a:r>
          </a:p>
        </p:txBody>
      </p:sp>
      <p:sp>
        <p:nvSpPr>
          <p:cNvPr id="5" name="Obdélníkový popisek 4"/>
          <p:cNvSpPr>
            <a:spLocks noChangeArrowheads="1"/>
          </p:cNvSpPr>
          <p:nvPr/>
        </p:nvSpPr>
        <p:spPr bwMode="auto">
          <a:xfrm>
            <a:off x="2071688" y="714375"/>
            <a:ext cx="6215062" cy="2571750"/>
          </a:xfrm>
          <a:prstGeom prst="wedgeRectCallout">
            <a:avLst>
              <a:gd name="adj1" fmla="val 7319"/>
              <a:gd name="adj2" fmla="val 69074"/>
            </a:avLst>
          </a:prstGeom>
          <a:solidFill>
            <a:schemeClr val="bg1"/>
          </a:solidFill>
          <a:ln w="425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b="1">
                <a:latin typeface="Verdana" pitchFamily="34" charset="0"/>
              </a:rPr>
              <a:t>STISKEM TLAČÍTKA „</a:t>
            </a:r>
            <a:r>
              <a:rPr lang="cs-CZ" b="1"/>
              <a:t>NE</a:t>
            </a:r>
            <a:r>
              <a:rPr lang="cs-CZ" b="1">
                <a:latin typeface="Verdana" pitchFamily="34" charset="0"/>
              </a:rPr>
              <a:t>UTRÁL“</a:t>
            </a:r>
          </a:p>
          <a:p>
            <a:pPr algn="ctr"/>
            <a:r>
              <a:rPr lang="cs-CZ" b="1">
                <a:latin typeface="Verdana" pitchFamily="34" charset="0"/>
              </a:rPr>
              <a:t>PO DOBU DELŠÍ NEŽ 2 s</a:t>
            </a:r>
          </a:p>
          <a:p>
            <a:pPr algn="ctr"/>
            <a:r>
              <a:rPr lang="cs-CZ" b="1">
                <a:latin typeface="Verdana" pitchFamily="34" charset="0"/>
              </a:rPr>
              <a:t>ALE KRATŠÍ NEŽ 5 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ODSTAVENÍ VOZIDLA</a:t>
            </a:r>
            <a:endParaRPr lang="cs-CZ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Korektní odstavení:</a:t>
            </a:r>
            <a:br>
              <a:rPr lang="cs-CZ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cs-CZ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všechny </a:t>
            </a:r>
            <a:r>
              <a:rPr lang="cs-CZ" dirty="0" err="1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ovl</a:t>
            </a:r>
            <a:r>
              <a:rPr lang="cs-CZ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. prvky v zákl. poloze</a:t>
            </a:r>
            <a:endParaRPr lang="cs-CZ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500063"/>
            <a:ext cx="785812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3555" name="Obrázek 2" descr="IMG_029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214313" y="3786188"/>
            <a:ext cx="8715375" cy="3071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PO STOPNUTÍ MOTORŮ A VYPNUTÍ SPÍNAČE ŘÍZENÍ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VYČKAT VYŘAZENÍ SMĚRU (DO 10s)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b="1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tx1"/>
                </a:solidFill>
              </a:rPr>
              <a:t>PO ROZSVÍCENÍ KONTROLEK JE MOŽNÉ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chemeClr val="tx1"/>
                </a:solidFill>
              </a:rPr>
              <a:t>ODPOJIT ODPOJOVAČ BATERIÍ</a:t>
            </a:r>
          </a:p>
        </p:txBody>
      </p:sp>
      <p:sp>
        <p:nvSpPr>
          <p:cNvPr id="5" name="Elipsa 4"/>
          <p:cNvSpPr/>
          <p:nvPr/>
        </p:nvSpPr>
        <p:spPr>
          <a:xfrm>
            <a:off x="5286380" y="1928802"/>
            <a:ext cx="785818" cy="7143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Elipsa 5"/>
          <p:cNvSpPr/>
          <p:nvPr/>
        </p:nvSpPr>
        <p:spPr>
          <a:xfrm>
            <a:off x="6858016" y="1928802"/>
            <a:ext cx="785818" cy="7143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cs-CZ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7171" name="Zástupný symbol pro text 11"/>
          <p:cNvSpPr>
            <a:spLocks noGrp="1"/>
          </p:cNvSpPr>
          <p:nvPr>
            <p:ph type="body" idx="1"/>
          </p:nvPr>
        </p:nvSpPr>
        <p:spPr>
          <a:xfrm>
            <a:off x="608013" y="579438"/>
            <a:ext cx="3930650" cy="792162"/>
          </a:xfrm>
        </p:spPr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7172" name="Zástupný symbol pro obsah 15" descr="IMG_2270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08013" y="1717675"/>
            <a:ext cx="3930650" cy="2947988"/>
          </a:xfrm>
        </p:spPr>
      </p:pic>
      <p:sp>
        <p:nvSpPr>
          <p:cNvPr id="7173" name="Zástupný symbol pro text 13"/>
          <p:cNvSpPr>
            <a:spLocks noGrp="1"/>
          </p:cNvSpPr>
          <p:nvPr>
            <p:ph type="body" sz="half" idx="3"/>
          </p:nvPr>
        </p:nvSpPr>
        <p:spPr>
          <a:xfrm>
            <a:off x="4652963" y="579438"/>
            <a:ext cx="3930650" cy="792162"/>
          </a:xfrm>
        </p:spPr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7174" name="Zástupný symbol pro obsah 16" descr="IMG_2380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52963" y="1717675"/>
            <a:ext cx="3930650" cy="2947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Zástupný symbol pro obsah 15" descr="IMG_227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1" descr="IMG_24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ipsa 2"/>
          <p:cNvSpPr/>
          <p:nvPr/>
        </p:nvSpPr>
        <p:spPr>
          <a:xfrm>
            <a:off x="0" y="2928938"/>
            <a:ext cx="1071563" cy="7143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 descr="IMG_226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ipsa 2"/>
          <p:cNvSpPr/>
          <p:nvPr/>
        </p:nvSpPr>
        <p:spPr>
          <a:xfrm>
            <a:off x="8429625" y="1285875"/>
            <a:ext cx="714375" cy="9286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" name="Šipka doprava 3"/>
          <p:cNvSpPr/>
          <p:nvPr/>
        </p:nvSpPr>
        <p:spPr>
          <a:xfrm>
            <a:off x="6858000" y="1214438"/>
            <a:ext cx="1500188" cy="1143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85813" y="2071688"/>
            <a:ext cx="7000875" cy="450056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928688" y="714375"/>
            <a:ext cx="1000125" cy="21431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8143875" y="3857625"/>
            <a:ext cx="1000125" cy="9286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714500" y="1714500"/>
            <a:ext cx="6500813" cy="39290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1" descr="IMG_237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1" descr="IMG_23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1" descr="IMG_236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 descr="IMG_238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434</TotalTime>
  <Words>162</Words>
  <Application>Microsoft Office PowerPoint</Application>
  <PresentationFormat>Předvádění na obrazovce (4:3)</PresentationFormat>
  <Paragraphs>51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Verdana</vt:lpstr>
      <vt:lpstr>Wingdings 2</vt:lpstr>
      <vt:lpstr>Aspekt</vt:lpstr>
      <vt:lpstr>SMĚRY + OBRAZOVKY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VNUCENÍ VYŘAZENÍ SMĚRU</vt:lpstr>
      <vt:lpstr>Prezentace aplikace PowerPoint</vt:lpstr>
      <vt:lpstr>OPĚTOVNÉ ZAŘAZENÍ SMĚRU</vt:lpstr>
      <vt:lpstr>ODSTAVENÍ VOZIDLA</vt:lpstr>
      <vt:lpstr>Korektní odstavení: všechny ovl. prvky v zákl. poloze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SUSI QVATRO 842</dc:title>
  <dc:creator>Acer</dc:creator>
  <cp:lastModifiedBy>Plešek Josef</cp:lastModifiedBy>
  <cp:revision>49</cp:revision>
  <dcterms:created xsi:type="dcterms:W3CDTF">2011-06-25T09:54:07Z</dcterms:created>
  <dcterms:modified xsi:type="dcterms:W3CDTF">2021-06-17T09:50:56Z</dcterms:modified>
</cp:coreProperties>
</file>