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HpxUz42N2bFouJvaACZGvA==" hashData="OXIQVbPkSHemQxJs1I+vyTq4KoY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B1AC6-0CF4-443D-B854-A5748AC61336}" type="datetimeFigureOut">
              <a:rPr lang="cs-CZ" smtClean="0"/>
              <a:pPr/>
              <a:t>17.06.2021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12160-6D3F-44A8-8DDF-8508EE3C66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8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842</a:t>
            </a:r>
            <a:br>
              <a:rPr lang="cs-CZ" sz="8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cs-CZ" sz="8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ZDROJOVÁ</a:t>
            </a:r>
            <a:br>
              <a:rPr lang="cs-CZ" sz="8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cs-CZ" sz="80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SOUSTAVA</a:t>
            </a:r>
            <a:endParaRPr lang="cs-CZ" sz="80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56176" y="602128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Josef Plešek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00100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48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28926" y="2928934"/>
            <a:ext cx="1643074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USMĚRŇOVAČ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29190" y="2928934"/>
            <a:ext cx="164307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58016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24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00100" y="4572008"/>
            <a:ext cx="1571636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STATICKÝ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 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28926" y="4572008"/>
            <a:ext cx="1643074" cy="857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cs-CZ" b="1" dirty="0" smtClean="0">
                <a:solidFill>
                  <a:schemeClr val="tx1"/>
                </a:solidFill>
              </a:rPr>
              <a:t>ĚNIČ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cs-CZ" b="1" dirty="0" smtClean="0">
                <a:solidFill>
                  <a:schemeClr val="tx1"/>
                </a:solidFill>
              </a:rPr>
              <a:t>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29190" y="4572008"/>
            <a:ext cx="1643074" cy="8572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REGULÁTORY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4572008"/>
            <a:ext cx="1571636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MOTORY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M1 + M2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14678" y="2000240"/>
            <a:ext cx="1000132" cy="92869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G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00100" y="171448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MV 842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6380" y="1714488"/>
            <a:ext cx="10715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00826" y="171448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00100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48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28926" y="2928934"/>
            <a:ext cx="1643074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USMĚRŇOVAČ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29190" y="2928934"/>
            <a:ext cx="164307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58016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24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00100" y="4572008"/>
            <a:ext cx="1571636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STATICKÝ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 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28926" y="4572008"/>
            <a:ext cx="1643074" cy="857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cs-CZ" b="1" dirty="0" smtClean="0">
                <a:solidFill>
                  <a:schemeClr val="tx1"/>
                </a:solidFill>
              </a:rPr>
              <a:t>ĚNIČ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cs-CZ" b="1" dirty="0" smtClean="0">
                <a:solidFill>
                  <a:schemeClr val="tx1"/>
                </a:solidFill>
              </a:rPr>
              <a:t>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29190" y="4572008"/>
            <a:ext cx="1643074" cy="8572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REGULÁTORY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4572008"/>
            <a:ext cx="1571636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MOTORY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M1 + M2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14678" y="2000240"/>
            <a:ext cx="1000132" cy="92869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G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00100" y="171448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MV 842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6380" y="1714488"/>
            <a:ext cx="10715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00826" y="171448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614363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ZAPNUTÍ VOZOVÉ BATERIE</a:t>
            </a:r>
            <a:endParaRPr lang="cs-CZ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6" name="Přímá spojovací šipka 15"/>
          <p:cNvCxnSpPr>
            <a:stCxn id="3" idx="2"/>
            <a:endCxn id="8" idx="0"/>
          </p:cNvCxnSpPr>
          <p:nvPr/>
        </p:nvCxnSpPr>
        <p:spPr>
          <a:xfrm rot="16200000" flipH="1">
            <a:off x="2375281" y="3196826"/>
            <a:ext cx="785818" cy="196454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9" idx="1"/>
          </p:cNvCxnSpPr>
          <p:nvPr/>
        </p:nvCxnSpPr>
        <p:spPr>
          <a:xfrm>
            <a:off x="4572000" y="5000636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9" idx="3"/>
            <a:endCxn id="10" idx="1"/>
          </p:cNvCxnSpPr>
          <p:nvPr/>
        </p:nvCxnSpPr>
        <p:spPr>
          <a:xfrm>
            <a:off x="6572264" y="5000636"/>
            <a:ext cx="28575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3" idx="0"/>
            <a:endCxn id="32" idx="2"/>
          </p:cNvCxnSpPr>
          <p:nvPr/>
        </p:nvCxnSpPr>
        <p:spPr>
          <a:xfrm rot="5400000" flipH="1" flipV="1">
            <a:off x="1428728" y="2571744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00100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48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28926" y="2928934"/>
            <a:ext cx="1643074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USMĚRŇOVAČ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29190" y="2928934"/>
            <a:ext cx="164307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58016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24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00100" y="4572008"/>
            <a:ext cx="1571636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STATICKÝ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 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28926" y="4572008"/>
            <a:ext cx="1643074" cy="857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cs-CZ" b="1" dirty="0" smtClean="0">
                <a:solidFill>
                  <a:schemeClr val="tx1"/>
                </a:solidFill>
              </a:rPr>
              <a:t>ĚNIČ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cs-CZ" b="1" dirty="0" smtClean="0">
                <a:solidFill>
                  <a:schemeClr val="tx1"/>
                </a:solidFill>
              </a:rPr>
              <a:t>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29190" y="4572008"/>
            <a:ext cx="1643074" cy="8572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REGULÁTORY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4572008"/>
            <a:ext cx="1571636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MOTORY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M1 + M2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14678" y="2000240"/>
            <a:ext cx="1000132" cy="92869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G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00100" y="171448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MV 842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6380" y="1714488"/>
            <a:ext cx="10715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00826" y="171448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392905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START A PROVOZ</a:t>
            </a:r>
            <a:endParaRPr lang="cs-CZ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6" name="Přímá spojovací šipka 15"/>
          <p:cNvCxnSpPr>
            <a:stCxn id="3" idx="2"/>
            <a:endCxn id="8" idx="0"/>
          </p:cNvCxnSpPr>
          <p:nvPr/>
        </p:nvCxnSpPr>
        <p:spPr>
          <a:xfrm rot="16200000" flipH="1">
            <a:off x="2375281" y="3196826"/>
            <a:ext cx="785818" cy="196454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9" idx="1"/>
          </p:cNvCxnSpPr>
          <p:nvPr/>
        </p:nvCxnSpPr>
        <p:spPr>
          <a:xfrm>
            <a:off x="4572000" y="5000636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9" idx="3"/>
            <a:endCxn id="10" idx="1"/>
          </p:cNvCxnSpPr>
          <p:nvPr/>
        </p:nvCxnSpPr>
        <p:spPr>
          <a:xfrm>
            <a:off x="6572264" y="5000636"/>
            <a:ext cx="28575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3" idx="0"/>
            <a:endCxn id="32" idx="2"/>
          </p:cNvCxnSpPr>
          <p:nvPr/>
        </p:nvCxnSpPr>
        <p:spPr>
          <a:xfrm rot="5400000" flipH="1" flipV="1">
            <a:off x="1428728" y="2571744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6" idx="2"/>
            <a:endCxn id="10" idx="0"/>
          </p:cNvCxnSpPr>
          <p:nvPr/>
        </p:nvCxnSpPr>
        <p:spPr>
          <a:xfrm rot="5400000">
            <a:off x="7250925" y="4179099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ravoúhlá spojovací čára 25"/>
          <p:cNvCxnSpPr>
            <a:stCxn id="10" idx="3"/>
            <a:endCxn id="11" idx="6"/>
          </p:cNvCxnSpPr>
          <p:nvPr/>
        </p:nvCxnSpPr>
        <p:spPr>
          <a:xfrm flipH="1" flipV="1">
            <a:off x="4214810" y="2464587"/>
            <a:ext cx="4214842" cy="2536049"/>
          </a:xfrm>
          <a:prstGeom prst="bentConnector3">
            <a:avLst>
              <a:gd name="adj1" fmla="val -5424"/>
            </a:avLst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stCxn id="4" idx="1"/>
            <a:endCxn id="3" idx="3"/>
          </p:cNvCxnSpPr>
          <p:nvPr/>
        </p:nvCxnSpPr>
        <p:spPr>
          <a:xfrm rot="10800000">
            <a:off x="2571736" y="3357562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4" idx="3"/>
            <a:endCxn id="5" idx="1"/>
          </p:cNvCxnSpPr>
          <p:nvPr/>
        </p:nvCxnSpPr>
        <p:spPr>
          <a:xfrm>
            <a:off x="4572000" y="3357562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stCxn id="5" idx="3"/>
            <a:endCxn id="6" idx="1"/>
          </p:cNvCxnSpPr>
          <p:nvPr/>
        </p:nvCxnSpPr>
        <p:spPr>
          <a:xfrm>
            <a:off x="6572264" y="3357562"/>
            <a:ext cx="28575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/>
          <p:nvPr/>
        </p:nvCxnSpPr>
        <p:spPr>
          <a:xfrm rot="5400000" flipH="1" flipV="1">
            <a:off x="4572000" y="2214554"/>
            <a:ext cx="714380" cy="7143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00100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48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28926" y="2928934"/>
            <a:ext cx="1643074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USMĚRŇOVAČ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29190" y="2928934"/>
            <a:ext cx="164307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58016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24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00100" y="4572008"/>
            <a:ext cx="1571636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STATICKÝ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 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28926" y="4572008"/>
            <a:ext cx="1643074" cy="857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cs-CZ" b="1" dirty="0" smtClean="0">
                <a:solidFill>
                  <a:schemeClr val="tx1"/>
                </a:solidFill>
              </a:rPr>
              <a:t>ĚNIČ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cs-CZ" b="1" dirty="0" smtClean="0">
                <a:solidFill>
                  <a:schemeClr val="tx1"/>
                </a:solidFill>
              </a:rPr>
              <a:t>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29190" y="4572008"/>
            <a:ext cx="1643074" cy="8572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REGULÁTORY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4572008"/>
            <a:ext cx="1571636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MOTORY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M1 + M2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14678" y="2000240"/>
            <a:ext cx="1000132" cy="92869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G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00100" y="171448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MV 842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6380" y="1714488"/>
            <a:ext cx="10715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00826" y="171448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5357818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NOUZOVÉ DOBITÍ STARTOVACÍ BATERIE 24 V</a:t>
            </a:r>
            <a:endParaRPr lang="cs-CZ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6" name="Přímá spojovací šipka 15"/>
          <p:cNvCxnSpPr>
            <a:stCxn id="3" idx="2"/>
            <a:endCxn id="8" idx="0"/>
          </p:cNvCxnSpPr>
          <p:nvPr/>
        </p:nvCxnSpPr>
        <p:spPr>
          <a:xfrm rot="16200000" flipH="1">
            <a:off x="2375281" y="3196826"/>
            <a:ext cx="785818" cy="196454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9" idx="1"/>
          </p:cNvCxnSpPr>
          <p:nvPr/>
        </p:nvCxnSpPr>
        <p:spPr>
          <a:xfrm>
            <a:off x="4572000" y="5000636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9" idx="3"/>
            <a:endCxn id="10" idx="1"/>
          </p:cNvCxnSpPr>
          <p:nvPr/>
        </p:nvCxnSpPr>
        <p:spPr>
          <a:xfrm>
            <a:off x="6572264" y="5000636"/>
            <a:ext cx="28575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3" idx="0"/>
            <a:endCxn id="32" idx="2"/>
          </p:cNvCxnSpPr>
          <p:nvPr/>
        </p:nvCxnSpPr>
        <p:spPr>
          <a:xfrm rot="5400000" flipH="1" flipV="1">
            <a:off x="1428728" y="2571744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286380" y="0"/>
            <a:ext cx="3643306" cy="12144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Tvar 22"/>
          <p:cNvCxnSpPr>
            <a:endCxn id="5" idx="2"/>
          </p:cNvCxnSpPr>
          <p:nvPr/>
        </p:nvCxnSpPr>
        <p:spPr>
          <a:xfrm>
            <a:off x="2571736" y="3786190"/>
            <a:ext cx="3178991" cy="1588"/>
          </a:xfrm>
          <a:prstGeom prst="bentConnector4">
            <a:avLst>
              <a:gd name="adj1" fmla="val -93"/>
              <a:gd name="adj2" fmla="val 14938418"/>
            </a:avLst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stCxn id="5" idx="3"/>
            <a:endCxn id="6" idx="1"/>
          </p:cNvCxnSpPr>
          <p:nvPr/>
        </p:nvCxnSpPr>
        <p:spPr>
          <a:xfrm>
            <a:off x="6572264" y="3357562"/>
            <a:ext cx="28575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00100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48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28926" y="2928934"/>
            <a:ext cx="1643074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USMĚRŇOVAČ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29190" y="2928934"/>
            <a:ext cx="164307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58016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24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00100" y="4572008"/>
            <a:ext cx="1571636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STATICKÝ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 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28926" y="4572008"/>
            <a:ext cx="1643074" cy="857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cs-CZ" b="1" dirty="0" smtClean="0">
                <a:solidFill>
                  <a:schemeClr val="tx1"/>
                </a:solidFill>
              </a:rPr>
              <a:t>ĚNIČ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cs-CZ" b="1" dirty="0" smtClean="0">
                <a:solidFill>
                  <a:schemeClr val="tx1"/>
                </a:solidFill>
              </a:rPr>
              <a:t>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29190" y="4572008"/>
            <a:ext cx="1643074" cy="8572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REGULÁTORY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4572008"/>
            <a:ext cx="1571636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MOTORY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M1 + M2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14678" y="2000240"/>
            <a:ext cx="1000132" cy="92869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G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00100" y="171448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MV 842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6380" y="1714488"/>
            <a:ext cx="10715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00826" y="171448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45005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PORUCHA NAPÁJENÍ REGULÁTORŮ</a:t>
            </a:r>
            <a:endParaRPr lang="cs-CZ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6" name="Přímá spojovací šipka 15"/>
          <p:cNvCxnSpPr>
            <a:stCxn id="3" idx="2"/>
            <a:endCxn id="8" idx="0"/>
          </p:cNvCxnSpPr>
          <p:nvPr/>
        </p:nvCxnSpPr>
        <p:spPr>
          <a:xfrm rot="16200000" flipH="1">
            <a:off x="2375281" y="3196826"/>
            <a:ext cx="785818" cy="196454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9" idx="1"/>
          </p:cNvCxnSpPr>
          <p:nvPr/>
        </p:nvCxnSpPr>
        <p:spPr>
          <a:xfrm>
            <a:off x="4572000" y="5000636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9" idx="3"/>
            <a:endCxn id="10" idx="1"/>
          </p:cNvCxnSpPr>
          <p:nvPr/>
        </p:nvCxnSpPr>
        <p:spPr>
          <a:xfrm>
            <a:off x="6572264" y="5000636"/>
            <a:ext cx="28575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3" idx="0"/>
            <a:endCxn id="32" idx="2"/>
          </p:cNvCxnSpPr>
          <p:nvPr/>
        </p:nvCxnSpPr>
        <p:spPr>
          <a:xfrm rot="5400000" flipH="1" flipV="1">
            <a:off x="1428728" y="2571744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ravoúhlá spojovací čára 25"/>
          <p:cNvCxnSpPr>
            <a:stCxn id="10" idx="3"/>
            <a:endCxn id="11" idx="6"/>
          </p:cNvCxnSpPr>
          <p:nvPr/>
        </p:nvCxnSpPr>
        <p:spPr>
          <a:xfrm flipH="1" flipV="1">
            <a:off x="4214810" y="2464587"/>
            <a:ext cx="4214842" cy="2536049"/>
          </a:xfrm>
          <a:prstGeom prst="bentConnector3">
            <a:avLst>
              <a:gd name="adj1" fmla="val -5424"/>
            </a:avLst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stCxn id="4" idx="1"/>
            <a:endCxn id="3" idx="3"/>
          </p:cNvCxnSpPr>
          <p:nvPr/>
        </p:nvCxnSpPr>
        <p:spPr>
          <a:xfrm rot="10800000">
            <a:off x="2571736" y="3357562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4" idx="3"/>
            <a:endCxn id="5" idx="1"/>
          </p:cNvCxnSpPr>
          <p:nvPr/>
        </p:nvCxnSpPr>
        <p:spPr>
          <a:xfrm>
            <a:off x="4572000" y="3357562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>
            <a:stCxn id="5" idx="3"/>
            <a:endCxn id="6" idx="1"/>
          </p:cNvCxnSpPr>
          <p:nvPr/>
        </p:nvCxnSpPr>
        <p:spPr>
          <a:xfrm>
            <a:off x="6572264" y="3357562"/>
            <a:ext cx="28575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/>
          <p:nvPr/>
        </p:nvCxnSpPr>
        <p:spPr>
          <a:xfrm rot="5400000" flipH="1" flipV="1">
            <a:off x="4572000" y="2214554"/>
            <a:ext cx="714380" cy="7143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0"/>
            <a:ext cx="2643206" cy="1458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Násobení 26"/>
          <p:cNvSpPr/>
          <p:nvPr/>
        </p:nvSpPr>
        <p:spPr>
          <a:xfrm>
            <a:off x="3000364" y="4000504"/>
            <a:ext cx="1571636" cy="2071702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ovací šipka 29"/>
          <p:cNvCxnSpPr>
            <a:stCxn id="6" idx="2"/>
            <a:endCxn id="9" idx="0"/>
          </p:cNvCxnSpPr>
          <p:nvPr/>
        </p:nvCxnSpPr>
        <p:spPr>
          <a:xfrm rot="5400000">
            <a:off x="6304372" y="3232546"/>
            <a:ext cx="785818" cy="1893107"/>
          </a:xfrm>
          <a:prstGeom prst="straightConnector1">
            <a:avLst/>
          </a:prstGeom>
          <a:ln w="571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Násobení 34"/>
          <p:cNvSpPr/>
          <p:nvPr/>
        </p:nvSpPr>
        <p:spPr>
          <a:xfrm>
            <a:off x="2857488" y="1928802"/>
            <a:ext cx="1714512" cy="2214578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Přímá spojovací šipka 38"/>
          <p:cNvCxnSpPr>
            <a:stCxn id="6" idx="2"/>
            <a:endCxn id="10" idx="0"/>
          </p:cNvCxnSpPr>
          <p:nvPr/>
        </p:nvCxnSpPr>
        <p:spPr>
          <a:xfrm rot="5400000">
            <a:off x="7250925" y="4179099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5" grpId="0" animBg="1"/>
      <p:bldP spid="3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00100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48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28926" y="2928934"/>
            <a:ext cx="1643074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USMĚRŇOVAČ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29190" y="2928934"/>
            <a:ext cx="164307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58016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24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00100" y="4572008"/>
            <a:ext cx="1571636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STATICKÝ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 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28926" y="4572008"/>
            <a:ext cx="1643074" cy="857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cs-CZ" b="1" dirty="0" smtClean="0">
                <a:solidFill>
                  <a:schemeClr val="tx1"/>
                </a:solidFill>
              </a:rPr>
              <a:t>ĚNIČ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cs-CZ" b="1" dirty="0" smtClean="0">
                <a:solidFill>
                  <a:schemeClr val="tx1"/>
                </a:solidFill>
              </a:rPr>
              <a:t>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29190" y="4572008"/>
            <a:ext cx="1643074" cy="8572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REGULÁTORY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4572008"/>
            <a:ext cx="1571636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MOTORY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M1 + M2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14678" y="2000240"/>
            <a:ext cx="1000132" cy="92869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G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00100" y="171448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MV 842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6380" y="1714488"/>
            <a:ext cx="10715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00826" y="171448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600076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DOBÍJENÍ Z VNĚJŠÍ SÍTĚ 230 V</a:t>
            </a:r>
          </a:p>
          <a:p>
            <a:pPr algn="ctr"/>
            <a:r>
              <a:rPr lang="cs-CZ" sz="3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(ODPOJOVAČ BAT. ODPOJEN)</a:t>
            </a:r>
            <a:endParaRPr lang="cs-CZ" sz="3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6" name="Pravoúhlá spojovací čára 25"/>
          <p:cNvCxnSpPr>
            <a:endCxn id="7" idx="2"/>
          </p:cNvCxnSpPr>
          <p:nvPr/>
        </p:nvCxnSpPr>
        <p:spPr>
          <a:xfrm rot="16200000" flipV="1">
            <a:off x="1785918" y="5429264"/>
            <a:ext cx="785818" cy="785818"/>
          </a:xfrm>
          <a:prstGeom prst="bentConnector3">
            <a:avLst>
              <a:gd name="adj1" fmla="val -1916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857356" y="571501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230 V</a:t>
            </a:r>
            <a:endParaRPr lang="cs-CZ" sz="3200" b="1" dirty="0"/>
          </a:p>
        </p:txBody>
      </p:sp>
      <p:sp>
        <p:nvSpPr>
          <p:cNvPr id="29" name="Obdélník 28"/>
          <p:cNvSpPr/>
          <p:nvPr/>
        </p:nvSpPr>
        <p:spPr>
          <a:xfrm>
            <a:off x="6715140" y="0"/>
            <a:ext cx="2428860" cy="2428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šipka 30"/>
          <p:cNvCxnSpPr>
            <a:stCxn id="7" idx="0"/>
            <a:endCxn id="3" idx="2"/>
          </p:cNvCxnSpPr>
          <p:nvPr/>
        </p:nvCxnSpPr>
        <p:spPr>
          <a:xfrm rot="5400000" flipH="1" flipV="1">
            <a:off x="1393009" y="4179099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00100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48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28926" y="2928934"/>
            <a:ext cx="1643074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USMĚRŇOVAČ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29190" y="2928934"/>
            <a:ext cx="164307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58016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24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00100" y="4572008"/>
            <a:ext cx="1571636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STATICKÝ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 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28926" y="4572008"/>
            <a:ext cx="1643074" cy="857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cs-CZ" b="1" dirty="0" smtClean="0">
                <a:solidFill>
                  <a:schemeClr val="tx1"/>
                </a:solidFill>
              </a:rPr>
              <a:t>ĚNIČ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cs-CZ" b="1" dirty="0" smtClean="0">
                <a:solidFill>
                  <a:schemeClr val="tx1"/>
                </a:solidFill>
              </a:rPr>
              <a:t>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29190" y="4572008"/>
            <a:ext cx="1643074" cy="8572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REGULÁTORY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4572008"/>
            <a:ext cx="1571636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MOTORY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M1 + M2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14678" y="2000240"/>
            <a:ext cx="1000132" cy="92869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G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00100" y="171448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MV 842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6380" y="1714488"/>
            <a:ext cx="10715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00826" y="171448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6000760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DOBÍJENÍ Z VNĚJŠÍ SÍTĚ 230 V</a:t>
            </a:r>
          </a:p>
          <a:p>
            <a:pPr algn="ctr"/>
            <a:r>
              <a:rPr lang="cs-CZ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(ODPOJOVAČ BAT. ZAPOJEN)</a:t>
            </a:r>
            <a:endParaRPr lang="cs-CZ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26" name="Pravoúhlá spojovací čára 25"/>
          <p:cNvCxnSpPr>
            <a:endCxn id="7" idx="2"/>
          </p:cNvCxnSpPr>
          <p:nvPr/>
        </p:nvCxnSpPr>
        <p:spPr>
          <a:xfrm rot="16200000" flipV="1">
            <a:off x="1785918" y="5429264"/>
            <a:ext cx="785818" cy="785818"/>
          </a:xfrm>
          <a:prstGeom prst="bentConnector3">
            <a:avLst>
              <a:gd name="adj1" fmla="val -1916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857356" y="571501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230 V</a:t>
            </a:r>
            <a:endParaRPr lang="cs-CZ" sz="3200" b="1" dirty="0"/>
          </a:p>
        </p:txBody>
      </p:sp>
      <p:sp>
        <p:nvSpPr>
          <p:cNvPr id="29" name="Obdélník 28"/>
          <p:cNvSpPr/>
          <p:nvPr/>
        </p:nvSpPr>
        <p:spPr>
          <a:xfrm>
            <a:off x="6715140" y="0"/>
            <a:ext cx="2428860" cy="2428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šipka 30"/>
          <p:cNvCxnSpPr>
            <a:stCxn id="7" idx="0"/>
            <a:endCxn id="3" idx="2"/>
          </p:cNvCxnSpPr>
          <p:nvPr/>
        </p:nvCxnSpPr>
        <p:spPr>
          <a:xfrm rot="5400000" flipH="1" flipV="1">
            <a:off x="1393009" y="4179099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3" idx="2"/>
            <a:endCxn id="8" idx="0"/>
          </p:cNvCxnSpPr>
          <p:nvPr/>
        </p:nvCxnSpPr>
        <p:spPr>
          <a:xfrm rot="16200000" flipH="1">
            <a:off x="2375281" y="3196826"/>
            <a:ext cx="785818" cy="196454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8" idx="3"/>
            <a:endCxn id="9" idx="1"/>
          </p:cNvCxnSpPr>
          <p:nvPr/>
        </p:nvCxnSpPr>
        <p:spPr>
          <a:xfrm>
            <a:off x="4572000" y="5000636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9" idx="3"/>
            <a:endCxn id="10" idx="1"/>
          </p:cNvCxnSpPr>
          <p:nvPr/>
        </p:nvCxnSpPr>
        <p:spPr>
          <a:xfrm>
            <a:off x="6572264" y="5000636"/>
            <a:ext cx="28575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3" idx="0"/>
            <a:endCxn id="32" idx="2"/>
          </p:cNvCxnSpPr>
          <p:nvPr/>
        </p:nvCxnSpPr>
        <p:spPr>
          <a:xfrm rot="5400000" flipH="1" flipV="1">
            <a:off x="1428728" y="2571744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00100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48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28926" y="2928934"/>
            <a:ext cx="1643074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USMĚRŇOVAČ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929190" y="2928934"/>
            <a:ext cx="1643074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58016" y="2928934"/>
            <a:ext cx="1571636" cy="8572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BATERIE</a:t>
            </a:r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24 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00100" y="4572008"/>
            <a:ext cx="1571636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STATICKÝ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DOBÍJEČ 48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28926" y="4572008"/>
            <a:ext cx="1643074" cy="857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</a:t>
            </a:r>
            <a:r>
              <a:rPr lang="cs-CZ" b="1" dirty="0" smtClean="0">
                <a:solidFill>
                  <a:schemeClr val="tx1"/>
                </a:solidFill>
              </a:rPr>
              <a:t>ĚNIČ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48 </a:t>
            </a:r>
            <a:r>
              <a:rPr lang="en-US" b="1" dirty="0" smtClean="0">
                <a:solidFill>
                  <a:schemeClr val="tx1"/>
                </a:solidFill>
              </a:rPr>
              <a:t>&gt; </a:t>
            </a:r>
            <a:r>
              <a:rPr lang="cs-CZ" b="1" dirty="0" smtClean="0">
                <a:solidFill>
                  <a:schemeClr val="tx1"/>
                </a:solidFill>
              </a:rPr>
              <a:t>24 V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929190" y="4572008"/>
            <a:ext cx="1643074" cy="8572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REGULÁTORY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58016" y="4572008"/>
            <a:ext cx="1571636" cy="857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MOTORY 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M1 + M2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214678" y="2000240"/>
            <a:ext cx="1000132" cy="92869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G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1000100" y="1714488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MV 842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286380" y="1714488"/>
            <a:ext cx="107157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6500826" y="1714488"/>
            <a:ext cx="100013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VLAK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6072198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DOBÍJENÍ Z VNĚJŠÍ SÍTĚ 230 V</a:t>
            </a:r>
          </a:p>
          <a:p>
            <a:pPr algn="ctr"/>
            <a:r>
              <a:rPr lang="cs-CZ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cs-CZ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(ODPOJOVAČ BAT. ZAPOJEN + DOBÍJENÍ BAT. 24 V Z DISPL.)</a:t>
            </a:r>
            <a:endParaRPr lang="cs-CZ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6" name="Pravoúhlá spojovací čára 25"/>
          <p:cNvCxnSpPr>
            <a:endCxn id="7" idx="2"/>
          </p:cNvCxnSpPr>
          <p:nvPr/>
        </p:nvCxnSpPr>
        <p:spPr>
          <a:xfrm rot="16200000" flipV="1">
            <a:off x="1785918" y="5429264"/>
            <a:ext cx="785818" cy="785818"/>
          </a:xfrm>
          <a:prstGeom prst="bentConnector3">
            <a:avLst>
              <a:gd name="adj1" fmla="val -1916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857356" y="571501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230 V</a:t>
            </a:r>
            <a:endParaRPr lang="cs-CZ" sz="3200" b="1" dirty="0"/>
          </a:p>
        </p:txBody>
      </p:sp>
      <p:sp>
        <p:nvSpPr>
          <p:cNvPr id="29" name="Obdélník 28"/>
          <p:cNvSpPr/>
          <p:nvPr/>
        </p:nvSpPr>
        <p:spPr>
          <a:xfrm>
            <a:off x="6715140" y="0"/>
            <a:ext cx="2428860" cy="2428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šipka 30"/>
          <p:cNvCxnSpPr>
            <a:stCxn id="7" idx="0"/>
            <a:endCxn id="3" idx="2"/>
          </p:cNvCxnSpPr>
          <p:nvPr/>
        </p:nvCxnSpPr>
        <p:spPr>
          <a:xfrm rot="5400000" flipH="1" flipV="1">
            <a:off x="1393009" y="4179099"/>
            <a:ext cx="78581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3" idx="2"/>
            <a:endCxn id="8" idx="0"/>
          </p:cNvCxnSpPr>
          <p:nvPr/>
        </p:nvCxnSpPr>
        <p:spPr>
          <a:xfrm rot="16200000" flipH="1">
            <a:off x="2375281" y="3196826"/>
            <a:ext cx="785818" cy="1964545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8" idx="3"/>
            <a:endCxn id="9" idx="1"/>
          </p:cNvCxnSpPr>
          <p:nvPr/>
        </p:nvCxnSpPr>
        <p:spPr>
          <a:xfrm>
            <a:off x="4572000" y="5000636"/>
            <a:ext cx="35719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9" idx="3"/>
            <a:endCxn id="10" idx="1"/>
          </p:cNvCxnSpPr>
          <p:nvPr/>
        </p:nvCxnSpPr>
        <p:spPr>
          <a:xfrm>
            <a:off x="6572264" y="5000636"/>
            <a:ext cx="28575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3" idx="0"/>
            <a:endCxn id="32" idx="2"/>
          </p:cNvCxnSpPr>
          <p:nvPr/>
        </p:nvCxnSpPr>
        <p:spPr>
          <a:xfrm rot="5400000" flipH="1" flipV="1">
            <a:off x="1428728" y="2571744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Tvar 24"/>
          <p:cNvCxnSpPr>
            <a:endCxn id="5" idx="2"/>
          </p:cNvCxnSpPr>
          <p:nvPr/>
        </p:nvCxnSpPr>
        <p:spPr>
          <a:xfrm>
            <a:off x="2571736" y="3786190"/>
            <a:ext cx="3178991" cy="1588"/>
          </a:xfrm>
          <a:prstGeom prst="bentConnector4">
            <a:avLst>
              <a:gd name="adj1" fmla="val -93"/>
              <a:gd name="adj2" fmla="val 15824375"/>
            </a:avLst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>
            <a:stCxn id="5" idx="3"/>
            <a:endCxn id="6" idx="1"/>
          </p:cNvCxnSpPr>
          <p:nvPr/>
        </p:nvCxnSpPr>
        <p:spPr>
          <a:xfrm>
            <a:off x="6572264" y="3357562"/>
            <a:ext cx="28575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345</Words>
  <Application>Microsoft Office PowerPoint</Application>
  <PresentationFormat>Předvádění na obrazovce (4:3)</PresentationFormat>
  <Paragraphs>167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842 ZDROJOVÁ SOUSTAVA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842 el. síť</dc:title>
  <dc:creator>Asus K52Ju</dc:creator>
  <cp:lastModifiedBy>Plešek Josef</cp:lastModifiedBy>
  <cp:revision>25</cp:revision>
  <dcterms:created xsi:type="dcterms:W3CDTF">2016-01-21T12:33:40Z</dcterms:created>
  <dcterms:modified xsi:type="dcterms:W3CDTF">2021-06-17T09:51:31Z</dcterms:modified>
</cp:coreProperties>
</file>