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0" r:id="rId6"/>
    <p:sldId id="265" r:id="rId7"/>
    <p:sldId id="262" r:id="rId8"/>
    <p:sldId id="259" r:id="rId9"/>
    <p:sldId id="272" r:id="rId10"/>
    <p:sldId id="271" r:id="rId11"/>
    <p:sldId id="268" r:id="rId12"/>
    <p:sldId id="267" r:id="rId13"/>
    <p:sldId id="269" r:id="rId14"/>
    <p:sldId id="266" r:id="rId15"/>
    <p:sldId id="270" r:id="rId16"/>
    <p:sldId id="264" r:id="rId17"/>
    <p:sldId id="26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R0xpCZUiivMHG9nTl8CoA==" hashData="mBzAucEzon4D63chEDfPjDf43ec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FFA893-FA80-4448-912E-2AFA236E3354}" type="datetimeFigureOut">
              <a:rPr lang="cs-CZ" smtClean="0"/>
              <a:pPr/>
              <a:t>17.06.2021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1AFD0C-D304-4ABD-9381-CF8DF57851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Vzduch 842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868144" y="54452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Josef Plešek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ravoúhlá spojovací čára 5"/>
          <p:cNvCxnSpPr/>
          <p:nvPr/>
        </p:nvCxnSpPr>
        <p:spPr>
          <a:xfrm rot="5400000" flipH="1" flipV="1">
            <a:off x="6500826" y="4071942"/>
            <a:ext cx="2928958" cy="214314"/>
          </a:xfrm>
          <a:prstGeom prst="bentConnector3">
            <a:avLst>
              <a:gd name="adj1" fmla="val 5813"/>
            </a:avLst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/>
          <p:nvPr/>
        </p:nvCxnSpPr>
        <p:spPr>
          <a:xfrm rot="10800000">
            <a:off x="285720" y="1928802"/>
            <a:ext cx="7786742" cy="785818"/>
          </a:xfrm>
          <a:prstGeom prst="bentConnector3">
            <a:avLst>
              <a:gd name="adj1" fmla="val 2283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71472" y="5357826"/>
            <a:ext cx="4071966" cy="214314"/>
          </a:xfrm>
          <a:prstGeom prst="bentConnector3">
            <a:avLst>
              <a:gd name="adj1" fmla="val 100016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 flipH="1" flipV="1">
            <a:off x="5786446" y="1428736"/>
            <a:ext cx="1000132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35"/>
          <p:cNvCxnSpPr>
            <a:cxnSpLocks/>
          </p:cNvCxnSpPr>
          <p:nvPr/>
        </p:nvCxnSpPr>
        <p:spPr>
          <a:xfrm rot="5400000">
            <a:off x="5000628" y="1928802"/>
            <a:ext cx="2000264" cy="158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38"/>
          <p:cNvCxnSpPr/>
          <p:nvPr/>
        </p:nvCxnSpPr>
        <p:spPr>
          <a:xfrm>
            <a:off x="3500430" y="4643446"/>
            <a:ext cx="1500198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rot="10800000">
            <a:off x="4500562" y="5643578"/>
            <a:ext cx="428628" cy="158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/>
          <p:nvPr/>
        </p:nvCxnSpPr>
        <p:spPr>
          <a:xfrm>
            <a:off x="4500562" y="5786454"/>
            <a:ext cx="4643438" cy="857256"/>
          </a:xfrm>
          <a:prstGeom prst="bentConnector3">
            <a:avLst>
              <a:gd name="adj1" fmla="val 3041"/>
            </a:avLst>
          </a:prstGeom>
          <a:ln w="571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0800000">
            <a:off x="0" y="6643710"/>
            <a:ext cx="4643438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5286380" y="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Samočinná </a:t>
            </a:r>
            <a:r>
              <a:rPr lang="cs-CZ" sz="2400" b="1" dirty="0"/>
              <a:t>brzda</a:t>
            </a:r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3500430" y="2928934"/>
            <a:ext cx="250033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 flipH="1" flipV="1">
            <a:off x="2750331" y="3679033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7858148" y="5643578"/>
            <a:ext cx="35719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a 36"/>
          <p:cNvSpPr/>
          <p:nvPr/>
        </p:nvSpPr>
        <p:spPr>
          <a:xfrm>
            <a:off x="8143900" y="4786322"/>
            <a:ext cx="714380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8143900" y="4500570"/>
            <a:ext cx="785818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10bar</a:t>
            </a:r>
            <a:endParaRPr lang="cs-CZ" sz="1400" b="1" dirty="0"/>
          </a:p>
        </p:txBody>
      </p:sp>
      <p:sp>
        <p:nvSpPr>
          <p:cNvPr id="40" name="Zaoblený obdélníkový popisek 39"/>
          <p:cNvSpPr/>
          <p:nvPr/>
        </p:nvSpPr>
        <p:spPr>
          <a:xfrm>
            <a:off x="7358082" y="1071546"/>
            <a:ext cx="1285884" cy="500066"/>
          </a:xfrm>
          <a:prstGeom prst="wedgeRoundRectCallout">
            <a:avLst>
              <a:gd name="adj1" fmla="val -118623"/>
              <a:gd name="adj2" fmla="val -855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Brzdič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DAKO BSE</a:t>
            </a:r>
          </a:p>
        </p:txBody>
      </p:sp>
      <p:sp>
        <p:nvSpPr>
          <p:cNvPr id="41" name="Zaoblený obdélníkový popisek 40"/>
          <p:cNvSpPr/>
          <p:nvPr/>
        </p:nvSpPr>
        <p:spPr>
          <a:xfrm>
            <a:off x="3571868" y="1071546"/>
            <a:ext cx="1571636" cy="642942"/>
          </a:xfrm>
          <a:prstGeom prst="wedgeRoundRectCallout">
            <a:avLst>
              <a:gd name="adj1" fmla="val 97159"/>
              <a:gd name="adj2" fmla="val -6509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 brzdiče BSE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5bar do hlavního potrubí</a:t>
            </a:r>
          </a:p>
        </p:txBody>
      </p:sp>
      <p:sp>
        <p:nvSpPr>
          <p:cNvPr id="42" name="Zaoblený obdélníkový popisek 41"/>
          <p:cNvSpPr/>
          <p:nvPr/>
        </p:nvSpPr>
        <p:spPr>
          <a:xfrm>
            <a:off x="1428728" y="2643182"/>
            <a:ext cx="1643074" cy="714380"/>
          </a:xfrm>
          <a:prstGeom prst="wedgeRoundRectCallout">
            <a:avLst>
              <a:gd name="adj1" fmla="val 60862"/>
              <a:gd name="adj2" fmla="val 18490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Rozvaděč samočinné brzdy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naplněn na 5bar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19"/>
          <p:cNvCxnSpPr>
            <a:cxnSpLocks/>
          </p:cNvCxnSpPr>
          <p:nvPr/>
        </p:nvCxnSpPr>
        <p:spPr>
          <a:xfrm rot="16200000" flipH="1">
            <a:off x="-1267012" y="3519342"/>
            <a:ext cx="3429024" cy="247944"/>
          </a:xfrm>
          <a:prstGeom prst="bentConnector3">
            <a:avLst>
              <a:gd name="adj1" fmla="val 6240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aoblený obdélníkový popisek 46"/>
          <p:cNvSpPr/>
          <p:nvPr/>
        </p:nvSpPr>
        <p:spPr>
          <a:xfrm>
            <a:off x="7215206" y="1714488"/>
            <a:ext cx="1714512" cy="857256"/>
          </a:xfrm>
          <a:prstGeom prst="wedgeRoundRectCallout">
            <a:avLst>
              <a:gd name="adj1" fmla="val -117792"/>
              <a:gd name="adj2" fmla="val -97302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BRZDĚNÍ !!!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Brzdičem snížen tlak v HP pod 5bar</a:t>
            </a:r>
          </a:p>
        </p:txBody>
      </p:sp>
      <p:sp>
        <p:nvSpPr>
          <p:cNvPr id="48" name="Zaoblený obdélníkový popisek 47"/>
          <p:cNvSpPr/>
          <p:nvPr/>
        </p:nvSpPr>
        <p:spPr>
          <a:xfrm>
            <a:off x="3929058" y="3214686"/>
            <a:ext cx="1785950" cy="500066"/>
          </a:xfrm>
          <a:prstGeom prst="wedgeRoundRectCallout">
            <a:avLst>
              <a:gd name="adj1" fmla="val -50683"/>
              <a:gd name="adj2" fmla="val 213599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Rozvaděč přepustí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vzduch do tlak.relé</a:t>
            </a:r>
          </a:p>
        </p:txBody>
      </p:sp>
      <p:sp>
        <p:nvSpPr>
          <p:cNvPr id="52" name="Zaoblený obdélníkový popisek 51"/>
          <p:cNvSpPr/>
          <p:nvPr/>
        </p:nvSpPr>
        <p:spPr>
          <a:xfrm>
            <a:off x="5715008" y="3571876"/>
            <a:ext cx="2500330" cy="1143008"/>
          </a:xfrm>
          <a:prstGeom prst="wedgeRoundRectCallout">
            <a:avLst>
              <a:gd name="adj1" fmla="val -72105"/>
              <a:gd name="adj2" fmla="val 12117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Při náběhu retardéru ventil uzavře přívod vzduchu do tlak.relé hnacích náprav</a:t>
            </a:r>
          </a:p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Hnací nápravy brzdí retardér</a:t>
            </a:r>
          </a:p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Běžné nápravy brzdí vzduch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429256" y="357166"/>
            <a:ext cx="3214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RETARDÉR + BRZDĚNÍ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57" name="Pravoúhlá spojovací čára 56"/>
          <p:cNvCxnSpPr/>
          <p:nvPr/>
        </p:nvCxnSpPr>
        <p:spPr>
          <a:xfrm rot="16200000" flipV="1">
            <a:off x="4500562" y="5072074"/>
            <a:ext cx="1071570" cy="214314"/>
          </a:xfrm>
          <a:prstGeom prst="bentConnector3">
            <a:avLst>
              <a:gd name="adj1" fmla="val 7334"/>
            </a:avLst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aoblený obdélníkový popisek 63"/>
          <p:cNvSpPr/>
          <p:nvPr/>
        </p:nvSpPr>
        <p:spPr>
          <a:xfrm>
            <a:off x="1500166" y="5643578"/>
            <a:ext cx="1928826" cy="785818"/>
          </a:xfrm>
          <a:prstGeom prst="wedgeRoundRectCallout">
            <a:avLst>
              <a:gd name="adj1" fmla="val 81604"/>
              <a:gd name="adj2" fmla="val -3723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vpustí tlak do brzd.jednotek běžných (vnějších) náprav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8" grpId="0" animBg="1"/>
      <p:bldP spid="52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ravoúhlá spojovací čára 5"/>
          <p:cNvCxnSpPr/>
          <p:nvPr/>
        </p:nvCxnSpPr>
        <p:spPr>
          <a:xfrm rot="5400000" flipH="1" flipV="1">
            <a:off x="6500826" y="4071942"/>
            <a:ext cx="2928958" cy="214314"/>
          </a:xfrm>
          <a:prstGeom prst="bentConnector3">
            <a:avLst>
              <a:gd name="adj1" fmla="val 5813"/>
            </a:avLst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/>
          <p:nvPr/>
        </p:nvCxnSpPr>
        <p:spPr>
          <a:xfrm rot="10800000">
            <a:off x="285720" y="1928802"/>
            <a:ext cx="7786742" cy="785818"/>
          </a:xfrm>
          <a:prstGeom prst="bentConnector3">
            <a:avLst>
              <a:gd name="adj1" fmla="val 2283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71472" y="5357826"/>
            <a:ext cx="4071966" cy="214314"/>
          </a:xfrm>
          <a:prstGeom prst="bentConnector3">
            <a:avLst>
              <a:gd name="adj1" fmla="val 100016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 flipH="1" flipV="1">
            <a:off x="5786446" y="1428736"/>
            <a:ext cx="1000132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35"/>
          <p:cNvCxnSpPr>
            <a:cxnSpLocks/>
          </p:cNvCxnSpPr>
          <p:nvPr/>
        </p:nvCxnSpPr>
        <p:spPr>
          <a:xfrm rot="5400000">
            <a:off x="5000628" y="1928802"/>
            <a:ext cx="2000264" cy="158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38"/>
          <p:cNvCxnSpPr/>
          <p:nvPr/>
        </p:nvCxnSpPr>
        <p:spPr>
          <a:xfrm>
            <a:off x="3500430" y="4643446"/>
            <a:ext cx="2214578" cy="1000132"/>
          </a:xfrm>
          <a:prstGeom prst="bentConnector3">
            <a:avLst>
              <a:gd name="adj1" fmla="val 65881"/>
            </a:avLst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rot="10800000">
            <a:off x="4500562" y="5643578"/>
            <a:ext cx="428628" cy="158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/>
          <p:nvPr/>
        </p:nvCxnSpPr>
        <p:spPr>
          <a:xfrm rot="10800000" flipV="1">
            <a:off x="0" y="5715016"/>
            <a:ext cx="5786446" cy="500066"/>
          </a:xfrm>
          <a:prstGeom prst="bentConnector3">
            <a:avLst>
              <a:gd name="adj1" fmla="val 2593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5643570" y="6215082"/>
            <a:ext cx="350043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/>
          <p:nvPr/>
        </p:nvCxnSpPr>
        <p:spPr>
          <a:xfrm>
            <a:off x="4500562" y="5786454"/>
            <a:ext cx="4643438" cy="857256"/>
          </a:xfrm>
          <a:prstGeom prst="bentConnector3">
            <a:avLst>
              <a:gd name="adj1" fmla="val 3041"/>
            </a:avLst>
          </a:prstGeom>
          <a:ln w="571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0800000">
            <a:off x="0" y="6643710"/>
            <a:ext cx="4643438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5286380" y="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Samočinná </a:t>
            </a:r>
            <a:r>
              <a:rPr lang="cs-CZ" sz="2400" b="1" dirty="0"/>
              <a:t>brzda</a:t>
            </a:r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3500430" y="2928934"/>
            <a:ext cx="250033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 flipH="1" flipV="1">
            <a:off x="2750331" y="3679033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7858148" y="5643578"/>
            <a:ext cx="35719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a 36"/>
          <p:cNvSpPr/>
          <p:nvPr/>
        </p:nvSpPr>
        <p:spPr>
          <a:xfrm>
            <a:off x="8143900" y="4786322"/>
            <a:ext cx="714380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8143900" y="4500570"/>
            <a:ext cx="785818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10bar</a:t>
            </a:r>
            <a:endParaRPr lang="cs-CZ" sz="1400" b="1" dirty="0"/>
          </a:p>
        </p:txBody>
      </p:sp>
      <p:sp>
        <p:nvSpPr>
          <p:cNvPr id="40" name="Zaoblený obdélníkový popisek 39"/>
          <p:cNvSpPr/>
          <p:nvPr/>
        </p:nvSpPr>
        <p:spPr>
          <a:xfrm>
            <a:off x="7358082" y="1071546"/>
            <a:ext cx="1285884" cy="500066"/>
          </a:xfrm>
          <a:prstGeom prst="wedgeRoundRectCallout">
            <a:avLst>
              <a:gd name="adj1" fmla="val -118623"/>
              <a:gd name="adj2" fmla="val -855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Brzdič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DAKO BSE</a:t>
            </a:r>
          </a:p>
        </p:txBody>
      </p:sp>
      <p:sp>
        <p:nvSpPr>
          <p:cNvPr id="41" name="Zaoblený obdélníkový popisek 40"/>
          <p:cNvSpPr/>
          <p:nvPr/>
        </p:nvSpPr>
        <p:spPr>
          <a:xfrm>
            <a:off x="3500430" y="1071546"/>
            <a:ext cx="1643074" cy="642942"/>
          </a:xfrm>
          <a:prstGeom prst="wedgeRoundRectCallout">
            <a:avLst>
              <a:gd name="adj1" fmla="val 97159"/>
              <a:gd name="adj2" fmla="val -6509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 brzdiče BSE opětovné naplnění HP na 5bar</a:t>
            </a:r>
          </a:p>
        </p:txBody>
      </p:sp>
      <p:sp>
        <p:nvSpPr>
          <p:cNvPr id="42" name="Zaoblený obdélníkový popisek 41"/>
          <p:cNvSpPr/>
          <p:nvPr/>
        </p:nvSpPr>
        <p:spPr>
          <a:xfrm>
            <a:off x="1428728" y="2643182"/>
            <a:ext cx="1643074" cy="714380"/>
          </a:xfrm>
          <a:prstGeom prst="wedgeRoundRectCallout">
            <a:avLst>
              <a:gd name="adj1" fmla="val 60862"/>
              <a:gd name="adj2" fmla="val 18490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Rozvaděč samočinné brzdy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naplněn na 5bar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Zaoblený obdélníkový popisek 47"/>
          <p:cNvSpPr/>
          <p:nvPr/>
        </p:nvSpPr>
        <p:spPr>
          <a:xfrm>
            <a:off x="3929058" y="3143248"/>
            <a:ext cx="2428892" cy="571504"/>
          </a:xfrm>
          <a:prstGeom prst="wedgeRoundRectCallout">
            <a:avLst>
              <a:gd name="adj1" fmla="val -60235"/>
              <a:gd name="adj2" fmla="val 173002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Vyrovnání tlaků v rozvaděči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Vypuštění vzduchu z tlak.relé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7072330" y="4286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ODBRZDĚNÍ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19"/>
          <p:cNvCxnSpPr>
            <a:cxnSpLocks/>
          </p:cNvCxnSpPr>
          <p:nvPr/>
        </p:nvCxnSpPr>
        <p:spPr>
          <a:xfrm rot="16200000" flipH="1">
            <a:off x="-1267012" y="3519342"/>
            <a:ext cx="3429024" cy="247944"/>
          </a:xfrm>
          <a:prstGeom prst="bentConnector3">
            <a:avLst>
              <a:gd name="adj1" fmla="val 6240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aoblený obdélníkový popisek 49"/>
          <p:cNvSpPr/>
          <p:nvPr/>
        </p:nvSpPr>
        <p:spPr>
          <a:xfrm>
            <a:off x="5929322" y="3786190"/>
            <a:ext cx="1785950" cy="500066"/>
          </a:xfrm>
          <a:prstGeom prst="wedgeRoundRectCallout">
            <a:avLst>
              <a:gd name="adj1" fmla="val -114874"/>
              <a:gd name="adj2" fmla="val 390996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aoblený obdélníkový popisek 51"/>
          <p:cNvSpPr/>
          <p:nvPr/>
        </p:nvSpPr>
        <p:spPr>
          <a:xfrm>
            <a:off x="5929322" y="3786190"/>
            <a:ext cx="1928826" cy="500066"/>
          </a:xfrm>
          <a:prstGeom prst="wedgeRoundRectCallout">
            <a:avLst>
              <a:gd name="adj1" fmla="val -40748"/>
              <a:gd name="adj2" fmla="val 410100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vypustí vzduch z brzd.jednotek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8" grpId="0" animBg="1"/>
      <p:bldP spid="50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bdélník 35"/>
          <p:cNvSpPr/>
          <p:nvPr/>
        </p:nvSpPr>
        <p:spPr>
          <a:xfrm>
            <a:off x="642910" y="0"/>
            <a:ext cx="2214578" cy="12858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ravoúhlá spojovací čára 5"/>
          <p:cNvCxnSpPr/>
          <p:nvPr/>
        </p:nvCxnSpPr>
        <p:spPr>
          <a:xfrm rot="5400000" flipH="1" flipV="1">
            <a:off x="6500826" y="4071942"/>
            <a:ext cx="2928958" cy="214314"/>
          </a:xfrm>
          <a:prstGeom prst="bentConnector3">
            <a:avLst>
              <a:gd name="adj1" fmla="val 5813"/>
            </a:avLst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>
            <a:cxnSpLocks/>
          </p:cNvCxnSpPr>
          <p:nvPr/>
        </p:nvCxnSpPr>
        <p:spPr>
          <a:xfrm rot="10800000">
            <a:off x="318654" y="1946566"/>
            <a:ext cx="7753808" cy="768055"/>
          </a:xfrm>
          <a:prstGeom prst="bentConnector3">
            <a:avLst>
              <a:gd name="adj1" fmla="val 23097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19"/>
          <p:cNvCxnSpPr>
            <a:cxnSpLocks/>
          </p:cNvCxnSpPr>
          <p:nvPr/>
        </p:nvCxnSpPr>
        <p:spPr>
          <a:xfrm rot="16200000" flipH="1">
            <a:off x="-1260568" y="3525786"/>
            <a:ext cx="3411264" cy="252820"/>
          </a:xfrm>
          <a:prstGeom prst="bentConnector3">
            <a:avLst>
              <a:gd name="adj1" fmla="val 6259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71472" y="5357828"/>
            <a:ext cx="4071966" cy="214312"/>
          </a:xfrm>
          <a:prstGeom prst="bentConnector3">
            <a:avLst>
              <a:gd name="adj1" fmla="val 100016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 flipH="1" flipV="1">
            <a:off x="5786446" y="1428736"/>
            <a:ext cx="1000132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/>
          <p:nvPr/>
        </p:nvCxnSpPr>
        <p:spPr>
          <a:xfrm rot="10800000" flipV="1">
            <a:off x="0" y="5715016"/>
            <a:ext cx="5786446" cy="500066"/>
          </a:xfrm>
          <a:prstGeom prst="bentConnector3">
            <a:avLst>
              <a:gd name="adj1" fmla="val 2593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5643570" y="6215082"/>
            <a:ext cx="350043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/>
          <p:nvPr/>
        </p:nvCxnSpPr>
        <p:spPr>
          <a:xfrm>
            <a:off x="4500562" y="5786454"/>
            <a:ext cx="4643438" cy="857256"/>
          </a:xfrm>
          <a:prstGeom prst="bentConnector3">
            <a:avLst>
              <a:gd name="adj1" fmla="val 3041"/>
            </a:avLst>
          </a:prstGeom>
          <a:ln w="571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0800000">
            <a:off x="0" y="6643710"/>
            <a:ext cx="4643438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5286380" y="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Přímočinná</a:t>
            </a:r>
            <a:r>
              <a:rPr lang="cs-CZ" sz="2400" b="1" dirty="0"/>
              <a:t> brzda</a:t>
            </a:r>
          </a:p>
        </p:txBody>
      </p:sp>
      <p:cxnSp>
        <p:nvCxnSpPr>
          <p:cNvPr id="42" name="Pravoúhlá spojovací čára 41"/>
          <p:cNvCxnSpPr/>
          <p:nvPr/>
        </p:nvCxnSpPr>
        <p:spPr>
          <a:xfrm rot="5400000">
            <a:off x="-893007" y="2750339"/>
            <a:ext cx="4500594" cy="1588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5400000">
            <a:off x="4357686" y="5357826"/>
            <a:ext cx="714380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ravoúhlá spojovací čára 52"/>
          <p:cNvCxnSpPr/>
          <p:nvPr/>
        </p:nvCxnSpPr>
        <p:spPr>
          <a:xfrm rot="5400000">
            <a:off x="3000364" y="1428736"/>
            <a:ext cx="3500462" cy="2500330"/>
          </a:xfrm>
          <a:prstGeom prst="bentConnector3">
            <a:avLst>
              <a:gd name="adj1" fmla="val 5723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8143900" y="4786322"/>
            <a:ext cx="714380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7858148" y="5643578"/>
            <a:ext cx="35719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8143900" y="4500570"/>
            <a:ext cx="785818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10bar</a:t>
            </a:r>
            <a:endParaRPr lang="cs-CZ" sz="1400" b="1" dirty="0"/>
          </a:p>
        </p:txBody>
      </p:sp>
      <p:sp>
        <p:nvSpPr>
          <p:cNvPr id="33" name="Obdélník 32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7072330" y="4286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9" name="Zaoblený obdélníkový popisek 38"/>
          <p:cNvSpPr/>
          <p:nvPr/>
        </p:nvSpPr>
        <p:spPr>
          <a:xfrm>
            <a:off x="7500958" y="1643050"/>
            <a:ext cx="1428760" cy="500066"/>
          </a:xfrm>
          <a:prstGeom prst="wedgeRoundRectCallout">
            <a:avLst>
              <a:gd name="adj1" fmla="val 7219"/>
              <a:gd name="adj2" fmla="val 24638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 brzdiče BP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tlakový vzduch</a:t>
            </a:r>
          </a:p>
        </p:txBody>
      </p:sp>
      <p:sp>
        <p:nvSpPr>
          <p:cNvPr id="41" name="Zaoblený obdélníkový popisek 40"/>
          <p:cNvSpPr/>
          <p:nvPr/>
        </p:nvSpPr>
        <p:spPr>
          <a:xfrm>
            <a:off x="2143108" y="1643050"/>
            <a:ext cx="1643074" cy="714380"/>
          </a:xfrm>
          <a:prstGeom prst="wedgeRoundRectCallout">
            <a:avLst>
              <a:gd name="adj1" fmla="val -87279"/>
              <a:gd name="adj2" fmla="val -19214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Podvojná zpět. Záklopka mezi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BP a park.brzdou</a:t>
            </a:r>
          </a:p>
        </p:txBody>
      </p:sp>
      <p:sp>
        <p:nvSpPr>
          <p:cNvPr id="44" name="Zaoblený obdélníkový popisek 43"/>
          <p:cNvSpPr/>
          <p:nvPr/>
        </p:nvSpPr>
        <p:spPr>
          <a:xfrm>
            <a:off x="1428728" y="2428868"/>
            <a:ext cx="1500198" cy="714380"/>
          </a:xfrm>
          <a:prstGeom prst="wedgeRoundRectCallout">
            <a:avLst>
              <a:gd name="adj1" fmla="val -81061"/>
              <a:gd name="adj2" fmla="val -25400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Podvojná zpět. záklopka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mezi BP1 a BP2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7358050" y="3571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BRZDĚNÍ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8" name="Zaoblený obdélníkový popisek 47"/>
          <p:cNvSpPr/>
          <p:nvPr/>
        </p:nvSpPr>
        <p:spPr>
          <a:xfrm>
            <a:off x="5929322" y="3786190"/>
            <a:ext cx="1785950" cy="500066"/>
          </a:xfrm>
          <a:prstGeom prst="wedgeRoundRectCallout">
            <a:avLst>
              <a:gd name="adj1" fmla="val -40748"/>
              <a:gd name="adj2" fmla="val 41010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vpustí tlak do brzd.jednotek</a:t>
            </a:r>
          </a:p>
        </p:txBody>
      </p:sp>
      <p:cxnSp>
        <p:nvCxnSpPr>
          <p:cNvPr id="29" name="Pravoúhlá spojovací čára 28"/>
          <p:cNvCxnSpPr/>
          <p:nvPr/>
        </p:nvCxnSpPr>
        <p:spPr>
          <a:xfrm rot="16200000" flipH="1">
            <a:off x="-214346" y="1928802"/>
            <a:ext cx="2428892" cy="142876"/>
          </a:xfrm>
          <a:prstGeom prst="bentConnector3">
            <a:avLst>
              <a:gd name="adj1" fmla="val 1677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ravoúhlá spojovací čára 24"/>
          <p:cNvCxnSpPr/>
          <p:nvPr/>
        </p:nvCxnSpPr>
        <p:spPr>
          <a:xfrm rot="5400000">
            <a:off x="928662" y="428604"/>
            <a:ext cx="357190" cy="357190"/>
          </a:xfrm>
          <a:prstGeom prst="bentConnector3">
            <a:avLst>
              <a:gd name="adj1" fmla="val 10616"/>
            </a:avLst>
          </a:prstGeom>
          <a:ln w="57150">
            <a:solidFill>
              <a:srgbClr val="7030A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1071538" y="3214686"/>
            <a:ext cx="8072462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aoblený obdélníkový popisek 62"/>
          <p:cNvSpPr/>
          <p:nvPr/>
        </p:nvSpPr>
        <p:spPr>
          <a:xfrm>
            <a:off x="3428992" y="928670"/>
            <a:ext cx="1643074" cy="500066"/>
          </a:xfrm>
          <a:prstGeom prst="wedgeRoundRectCallout">
            <a:avLst>
              <a:gd name="adj1" fmla="val -85369"/>
              <a:gd name="adj2" fmla="val -6205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Panel samočinné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a parkovací brzdy</a:t>
            </a:r>
          </a:p>
        </p:txBody>
      </p:sp>
      <p:cxnSp>
        <p:nvCxnSpPr>
          <p:cNvPr id="66" name="Přímá spojovací čára 65"/>
          <p:cNvCxnSpPr/>
          <p:nvPr/>
        </p:nvCxnSpPr>
        <p:spPr>
          <a:xfrm>
            <a:off x="1357290" y="5000636"/>
            <a:ext cx="4214842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ovací čára 73"/>
          <p:cNvCxnSpPr/>
          <p:nvPr/>
        </p:nvCxnSpPr>
        <p:spPr>
          <a:xfrm rot="5400000" flipH="1" flipV="1">
            <a:off x="5251455" y="5322107"/>
            <a:ext cx="642148" cy="794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aoblený obdélníkový popisek 46"/>
          <p:cNvSpPr/>
          <p:nvPr/>
        </p:nvSpPr>
        <p:spPr>
          <a:xfrm>
            <a:off x="5929322" y="3786190"/>
            <a:ext cx="1785950" cy="500066"/>
          </a:xfrm>
          <a:prstGeom prst="wedgeRoundRectCallout">
            <a:avLst>
              <a:gd name="adj1" fmla="val -114874"/>
              <a:gd name="adj2" fmla="val 3909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vpustí tlak do brzd.jednotek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1" grpId="0" animBg="1"/>
      <p:bldP spid="44" grpId="0" animBg="1"/>
      <p:bldP spid="48" grpId="0" animBg="1"/>
      <p:bldP spid="63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ravoúhlá spojovací čára 5"/>
          <p:cNvCxnSpPr/>
          <p:nvPr/>
        </p:nvCxnSpPr>
        <p:spPr>
          <a:xfrm rot="5400000" flipH="1" flipV="1">
            <a:off x="6500826" y="4071942"/>
            <a:ext cx="2928958" cy="214314"/>
          </a:xfrm>
          <a:prstGeom prst="bentConnector3">
            <a:avLst>
              <a:gd name="adj1" fmla="val 5813"/>
            </a:avLst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>
            <a:cxnSpLocks/>
          </p:cNvCxnSpPr>
          <p:nvPr/>
        </p:nvCxnSpPr>
        <p:spPr>
          <a:xfrm rot="10800000">
            <a:off x="318654" y="1946566"/>
            <a:ext cx="7753808" cy="768055"/>
          </a:xfrm>
          <a:prstGeom prst="bentConnector3">
            <a:avLst>
              <a:gd name="adj1" fmla="val 23097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19"/>
          <p:cNvCxnSpPr>
            <a:cxnSpLocks/>
          </p:cNvCxnSpPr>
          <p:nvPr/>
        </p:nvCxnSpPr>
        <p:spPr>
          <a:xfrm rot="16200000" flipH="1">
            <a:off x="-1260568" y="3525786"/>
            <a:ext cx="3411264" cy="252820"/>
          </a:xfrm>
          <a:prstGeom prst="bentConnector3">
            <a:avLst>
              <a:gd name="adj1" fmla="val 6259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71472" y="5357828"/>
            <a:ext cx="4071966" cy="214312"/>
          </a:xfrm>
          <a:prstGeom prst="bentConnector3">
            <a:avLst>
              <a:gd name="adj1" fmla="val 100016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 flipH="1" flipV="1">
            <a:off x="5786446" y="1428736"/>
            <a:ext cx="1000132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/>
          <p:nvPr/>
        </p:nvCxnSpPr>
        <p:spPr>
          <a:xfrm rot="10800000" flipV="1">
            <a:off x="0" y="5715016"/>
            <a:ext cx="5786446" cy="500066"/>
          </a:xfrm>
          <a:prstGeom prst="bentConnector3">
            <a:avLst>
              <a:gd name="adj1" fmla="val 2593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5643570" y="6215082"/>
            <a:ext cx="350043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/>
          <p:nvPr/>
        </p:nvCxnSpPr>
        <p:spPr>
          <a:xfrm>
            <a:off x="4500562" y="5786454"/>
            <a:ext cx="4643438" cy="857256"/>
          </a:xfrm>
          <a:prstGeom prst="bentConnector3">
            <a:avLst>
              <a:gd name="adj1" fmla="val 3041"/>
            </a:avLst>
          </a:prstGeom>
          <a:ln w="571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0800000">
            <a:off x="0" y="6643710"/>
            <a:ext cx="4643438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5286380" y="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Přímočinná</a:t>
            </a:r>
            <a:r>
              <a:rPr lang="cs-CZ" sz="2400" b="1" dirty="0"/>
              <a:t> brzda</a:t>
            </a:r>
          </a:p>
        </p:txBody>
      </p:sp>
      <p:cxnSp>
        <p:nvCxnSpPr>
          <p:cNvPr id="42" name="Pravoúhlá spojovací čára 41"/>
          <p:cNvCxnSpPr/>
          <p:nvPr/>
        </p:nvCxnSpPr>
        <p:spPr>
          <a:xfrm rot="16200000" flipH="1">
            <a:off x="892943" y="964389"/>
            <a:ext cx="5143536" cy="4214842"/>
          </a:xfrm>
          <a:prstGeom prst="bentConnector3">
            <a:avLst>
              <a:gd name="adj1" fmla="val 87470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5400000">
            <a:off x="4357686" y="5357826"/>
            <a:ext cx="714380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ravoúhlá spojovací čára 52"/>
          <p:cNvCxnSpPr/>
          <p:nvPr/>
        </p:nvCxnSpPr>
        <p:spPr>
          <a:xfrm rot="5400000">
            <a:off x="3000364" y="1428736"/>
            <a:ext cx="3500462" cy="2500330"/>
          </a:xfrm>
          <a:prstGeom prst="bentConnector3">
            <a:avLst>
              <a:gd name="adj1" fmla="val 5723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ravoúhlá spojovací čára 24"/>
          <p:cNvCxnSpPr/>
          <p:nvPr/>
        </p:nvCxnSpPr>
        <p:spPr>
          <a:xfrm rot="5400000">
            <a:off x="928662" y="428604"/>
            <a:ext cx="357190" cy="357190"/>
          </a:xfrm>
          <a:prstGeom prst="bentConnector3">
            <a:avLst>
              <a:gd name="adj1" fmla="val 10616"/>
            </a:avLst>
          </a:prstGeom>
          <a:ln w="57150">
            <a:solidFill>
              <a:srgbClr val="7030A0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oúhlá spojovací čára 28"/>
          <p:cNvCxnSpPr/>
          <p:nvPr/>
        </p:nvCxnSpPr>
        <p:spPr>
          <a:xfrm>
            <a:off x="928662" y="785794"/>
            <a:ext cx="8215338" cy="2428892"/>
          </a:xfrm>
          <a:prstGeom prst="bentConnector3">
            <a:avLst>
              <a:gd name="adj1" fmla="val 2225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8143900" y="4786322"/>
            <a:ext cx="714380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7858148" y="5643578"/>
            <a:ext cx="35719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8143900" y="4500570"/>
            <a:ext cx="785818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10bar</a:t>
            </a:r>
            <a:endParaRPr lang="cs-CZ" sz="1400" b="1" dirty="0"/>
          </a:p>
        </p:txBody>
      </p:sp>
      <p:sp>
        <p:nvSpPr>
          <p:cNvPr id="33" name="Obdélník 32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7072330" y="4286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642910" y="0"/>
            <a:ext cx="2214578" cy="12858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Zaoblený obdélníkový popisek 38"/>
          <p:cNvSpPr/>
          <p:nvPr/>
        </p:nvSpPr>
        <p:spPr>
          <a:xfrm>
            <a:off x="7500958" y="1643050"/>
            <a:ext cx="1428760" cy="500066"/>
          </a:xfrm>
          <a:prstGeom prst="wedgeRoundRectCallout">
            <a:avLst>
              <a:gd name="adj1" fmla="val 7219"/>
              <a:gd name="adj2" fmla="val 246385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BP vypustí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tlakový vzduch</a:t>
            </a:r>
          </a:p>
        </p:txBody>
      </p:sp>
      <p:sp>
        <p:nvSpPr>
          <p:cNvPr id="41" name="Zaoblený obdélníkový popisek 40"/>
          <p:cNvSpPr/>
          <p:nvPr/>
        </p:nvSpPr>
        <p:spPr>
          <a:xfrm>
            <a:off x="2143108" y="1643050"/>
            <a:ext cx="1643074" cy="714380"/>
          </a:xfrm>
          <a:prstGeom prst="wedgeRoundRectCallout">
            <a:avLst>
              <a:gd name="adj1" fmla="val -87279"/>
              <a:gd name="adj2" fmla="val -19214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Podvojná zpět. Záklopka mezi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BP a park.brzdou</a:t>
            </a:r>
          </a:p>
        </p:txBody>
      </p:sp>
      <p:sp>
        <p:nvSpPr>
          <p:cNvPr id="44" name="Zaoblený obdélníkový popisek 43"/>
          <p:cNvSpPr/>
          <p:nvPr/>
        </p:nvSpPr>
        <p:spPr>
          <a:xfrm>
            <a:off x="1428728" y="2428868"/>
            <a:ext cx="1500198" cy="714380"/>
          </a:xfrm>
          <a:prstGeom prst="wedgeRoundRectCallout">
            <a:avLst>
              <a:gd name="adj1" fmla="val -81061"/>
              <a:gd name="adj2" fmla="val -25400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Podvojná zpět. záklopka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mezi BP1 a BP2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6858016" y="3571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ODBRZDĚNÍ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7" name="Zaoblený obdélníkový popisek 36"/>
          <p:cNvSpPr/>
          <p:nvPr/>
        </p:nvSpPr>
        <p:spPr>
          <a:xfrm>
            <a:off x="5929322" y="3786190"/>
            <a:ext cx="1785950" cy="500066"/>
          </a:xfrm>
          <a:prstGeom prst="wedgeRoundRectCallout">
            <a:avLst>
              <a:gd name="adj1" fmla="val -114874"/>
              <a:gd name="adj2" fmla="val 390996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aoblený obdélníkový popisek 37"/>
          <p:cNvSpPr/>
          <p:nvPr/>
        </p:nvSpPr>
        <p:spPr>
          <a:xfrm>
            <a:off x="5929322" y="3786190"/>
            <a:ext cx="1928826" cy="500066"/>
          </a:xfrm>
          <a:prstGeom prst="wedgeRoundRectCallout">
            <a:avLst>
              <a:gd name="adj1" fmla="val -40748"/>
              <a:gd name="adj2" fmla="val 410100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vypustí vzduch z brzd.jednotek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ravoúhlá spojovací čára 5"/>
          <p:cNvCxnSpPr/>
          <p:nvPr/>
        </p:nvCxnSpPr>
        <p:spPr>
          <a:xfrm rot="5400000" flipH="1" flipV="1">
            <a:off x="6500826" y="4071942"/>
            <a:ext cx="2928958" cy="214314"/>
          </a:xfrm>
          <a:prstGeom prst="bentConnector3">
            <a:avLst>
              <a:gd name="adj1" fmla="val 5813"/>
            </a:avLst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>
            <a:cxnSpLocks/>
          </p:cNvCxnSpPr>
          <p:nvPr/>
        </p:nvCxnSpPr>
        <p:spPr>
          <a:xfrm rot="10800000">
            <a:off x="357156" y="1988840"/>
            <a:ext cx="7715309" cy="654342"/>
          </a:xfrm>
          <a:prstGeom prst="bentConnector3">
            <a:avLst>
              <a:gd name="adj1" fmla="val 2342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19"/>
          <p:cNvCxnSpPr>
            <a:cxnSpLocks/>
          </p:cNvCxnSpPr>
          <p:nvPr/>
        </p:nvCxnSpPr>
        <p:spPr>
          <a:xfrm rot="16200000" flipH="1">
            <a:off x="-1220180" y="3566176"/>
            <a:ext cx="3368988" cy="214316"/>
          </a:xfrm>
          <a:prstGeom prst="bentConnector3">
            <a:avLst>
              <a:gd name="adj1" fmla="val 62132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71472" y="5357828"/>
            <a:ext cx="4071966" cy="214312"/>
          </a:xfrm>
          <a:prstGeom prst="bentConnector3">
            <a:avLst>
              <a:gd name="adj1" fmla="val 99505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 flipH="1" flipV="1">
            <a:off x="5786446" y="1428736"/>
            <a:ext cx="1000132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/>
          <p:nvPr/>
        </p:nvCxnSpPr>
        <p:spPr>
          <a:xfrm rot="10800000" flipV="1">
            <a:off x="0" y="5715016"/>
            <a:ext cx="5786446" cy="500066"/>
          </a:xfrm>
          <a:prstGeom prst="bentConnector3">
            <a:avLst>
              <a:gd name="adj1" fmla="val 2593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5643570" y="6215082"/>
            <a:ext cx="350043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/>
          <p:nvPr/>
        </p:nvCxnSpPr>
        <p:spPr>
          <a:xfrm>
            <a:off x="4500562" y="5786454"/>
            <a:ext cx="4643438" cy="857256"/>
          </a:xfrm>
          <a:prstGeom prst="bentConnector3">
            <a:avLst>
              <a:gd name="adj1" fmla="val 3041"/>
            </a:avLst>
          </a:prstGeom>
          <a:ln w="571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0800000">
            <a:off x="0" y="6643710"/>
            <a:ext cx="4643438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5286380" y="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Parkovací brzda</a:t>
            </a:r>
          </a:p>
        </p:txBody>
      </p:sp>
      <p:cxnSp>
        <p:nvCxnSpPr>
          <p:cNvPr id="22" name="Pravoúhlá spojovací čára 21"/>
          <p:cNvCxnSpPr/>
          <p:nvPr/>
        </p:nvCxnSpPr>
        <p:spPr>
          <a:xfrm>
            <a:off x="2071670" y="428604"/>
            <a:ext cx="4214842" cy="1071570"/>
          </a:xfrm>
          <a:prstGeom prst="bentConnector3">
            <a:avLst>
              <a:gd name="adj1" fmla="val 25301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5400000">
            <a:off x="4357686" y="5357826"/>
            <a:ext cx="714380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ravoúhlá spojovací čára 52"/>
          <p:cNvCxnSpPr/>
          <p:nvPr/>
        </p:nvCxnSpPr>
        <p:spPr>
          <a:xfrm rot="5400000">
            <a:off x="3000364" y="1428736"/>
            <a:ext cx="3500462" cy="2500330"/>
          </a:xfrm>
          <a:prstGeom prst="bentConnector3">
            <a:avLst>
              <a:gd name="adj1" fmla="val 5723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a 22"/>
          <p:cNvSpPr/>
          <p:nvPr/>
        </p:nvSpPr>
        <p:spPr>
          <a:xfrm>
            <a:off x="8143900" y="4786322"/>
            <a:ext cx="714380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čára 24"/>
          <p:cNvCxnSpPr/>
          <p:nvPr/>
        </p:nvCxnSpPr>
        <p:spPr>
          <a:xfrm>
            <a:off x="7858148" y="5643578"/>
            <a:ext cx="35719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8143900" y="4500570"/>
            <a:ext cx="785818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10bar</a:t>
            </a:r>
            <a:endParaRPr lang="cs-CZ" sz="1400" b="1" dirty="0"/>
          </a:p>
        </p:txBody>
      </p:sp>
      <p:sp>
        <p:nvSpPr>
          <p:cNvPr id="28" name="Obdélník 27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642910" y="0"/>
            <a:ext cx="2214578" cy="12858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aoblený obdélníkový popisek 31"/>
          <p:cNvSpPr/>
          <p:nvPr/>
        </p:nvSpPr>
        <p:spPr>
          <a:xfrm>
            <a:off x="2143108" y="1643050"/>
            <a:ext cx="1643074" cy="714380"/>
          </a:xfrm>
          <a:prstGeom prst="wedgeRoundRectCallout">
            <a:avLst>
              <a:gd name="adj1" fmla="val -87279"/>
              <a:gd name="adj2" fmla="val -19214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Podvojná zpět. Záklopka mezi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BP a park.brzdou</a:t>
            </a:r>
          </a:p>
        </p:txBody>
      </p:sp>
      <p:sp>
        <p:nvSpPr>
          <p:cNvPr id="33" name="Zaoblený obdélníkový popisek 32"/>
          <p:cNvSpPr/>
          <p:nvPr/>
        </p:nvSpPr>
        <p:spPr>
          <a:xfrm>
            <a:off x="3571868" y="428604"/>
            <a:ext cx="1643074" cy="714380"/>
          </a:xfrm>
          <a:prstGeom prst="wedgeRoundRectCallout">
            <a:avLst>
              <a:gd name="adj1" fmla="val -125488"/>
              <a:gd name="adj2" fmla="val -3166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EPV parkovací brzdy vpustí vzduch do tlak.relé</a:t>
            </a:r>
          </a:p>
        </p:txBody>
      </p:sp>
      <p:sp>
        <p:nvSpPr>
          <p:cNvPr id="35" name="Zaoblený obdélníkový popisek 34"/>
          <p:cNvSpPr/>
          <p:nvPr/>
        </p:nvSpPr>
        <p:spPr>
          <a:xfrm>
            <a:off x="5929322" y="3786190"/>
            <a:ext cx="1785950" cy="500066"/>
          </a:xfrm>
          <a:prstGeom prst="wedgeRoundRectCallout">
            <a:avLst>
              <a:gd name="adj1" fmla="val -114874"/>
              <a:gd name="adj2" fmla="val 3909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vpustí tlak do brzd.jednotek</a:t>
            </a:r>
          </a:p>
        </p:txBody>
      </p:sp>
      <p:sp>
        <p:nvSpPr>
          <p:cNvPr id="36" name="Zaoblený obdélníkový popisek 35"/>
          <p:cNvSpPr/>
          <p:nvPr/>
        </p:nvSpPr>
        <p:spPr>
          <a:xfrm>
            <a:off x="5929322" y="3786190"/>
            <a:ext cx="1785950" cy="500066"/>
          </a:xfrm>
          <a:prstGeom prst="wedgeRoundRectCallout">
            <a:avLst>
              <a:gd name="adj1" fmla="val -40748"/>
              <a:gd name="adj2" fmla="val 41010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vpustí tlak do brzd.jednotek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7358050" y="3571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BRZDĚNÍ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40" name="Přímá spojovací čára 39"/>
          <p:cNvCxnSpPr/>
          <p:nvPr/>
        </p:nvCxnSpPr>
        <p:spPr>
          <a:xfrm rot="10800000">
            <a:off x="1357290" y="428604"/>
            <a:ext cx="714380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1357290" y="5000636"/>
            <a:ext cx="4214842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/>
          <p:nvPr/>
        </p:nvCxnSpPr>
        <p:spPr>
          <a:xfrm rot="5400000">
            <a:off x="5214942" y="5357826"/>
            <a:ext cx="714380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-929520" y="2714620"/>
            <a:ext cx="4572826" cy="79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ravoúhlá spojovací čára 5"/>
          <p:cNvCxnSpPr/>
          <p:nvPr/>
        </p:nvCxnSpPr>
        <p:spPr>
          <a:xfrm rot="5400000" flipH="1" flipV="1">
            <a:off x="6500826" y="4071942"/>
            <a:ext cx="2928958" cy="214314"/>
          </a:xfrm>
          <a:prstGeom prst="bentConnector3">
            <a:avLst>
              <a:gd name="adj1" fmla="val 5813"/>
            </a:avLst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>
            <a:cxnSpLocks/>
          </p:cNvCxnSpPr>
          <p:nvPr/>
        </p:nvCxnSpPr>
        <p:spPr>
          <a:xfrm rot="10800000">
            <a:off x="357156" y="1988840"/>
            <a:ext cx="7715309" cy="654342"/>
          </a:xfrm>
          <a:prstGeom prst="bentConnector3">
            <a:avLst>
              <a:gd name="adj1" fmla="val 2342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19"/>
          <p:cNvCxnSpPr>
            <a:cxnSpLocks/>
          </p:cNvCxnSpPr>
          <p:nvPr/>
        </p:nvCxnSpPr>
        <p:spPr>
          <a:xfrm rot="16200000" flipH="1">
            <a:off x="-1220180" y="3566176"/>
            <a:ext cx="3368988" cy="214316"/>
          </a:xfrm>
          <a:prstGeom prst="bentConnector3">
            <a:avLst>
              <a:gd name="adj1" fmla="val 62132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71472" y="5357828"/>
            <a:ext cx="4071966" cy="214312"/>
          </a:xfrm>
          <a:prstGeom prst="bentConnector3">
            <a:avLst>
              <a:gd name="adj1" fmla="val 99505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 flipH="1" flipV="1">
            <a:off x="5786446" y="1428736"/>
            <a:ext cx="1000132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/>
          <p:nvPr/>
        </p:nvCxnSpPr>
        <p:spPr>
          <a:xfrm rot="10800000" flipV="1">
            <a:off x="0" y="5715016"/>
            <a:ext cx="5786446" cy="500066"/>
          </a:xfrm>
          <a:prstGeom prst="bentConnector3">
            <a:avLst>
              <a:gd name="adj1" fmla="val 2593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5643570" y="6215082"/>
            <a:ext cx="350043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/>
          <p:nvPr/>
        </p:nvCxnSpPr>
        <p:spPr>
          <a:xfrm>
            <a:off x="4500562" y="5786454"/>
            <a:ext cx="4643438" cy="857256"/>
          </a:xfrm>
          <a:prstGeom prst="bentConnector3">
            <a:avLst>
              <a:gd name="adj1" fmla="val 3041"/>
            </a:avLst>
          </a:prstGeom>
          <a:ln w="571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0800000">
            <a:off x="0" y="6643710"/>
            <a:ext cx="4643438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5286380" y="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Parkovací brzda</a:t>
            </a:r>
          </a:p>
        </p:txBody>
      </p:sp>
      <p:cxnSp>
        <p:nvCxnSpPr>
          <p:cNvPr id="22" name="Pravoúhlá spojovací čára 21"/>
          <p:cNvCxnSpPr/>
          <p:nvPr/>
        </p:nvCxnSpPr>
        <p:spPr>
          <a:xfrm>
            <a:off x="2071670" y="428604"/>
            <a:ext cx="4214842" cy="1071570"/>
          </a:xfrm>
          <a:prstGeom prst="bentConnector3">
            <a:avLst>
              <a:gd name="adj1" fmla="val 25301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16200000" flipH="1">
            <a:off x="892943" y="964389"/>
            <a:ext cx="5143536" cy="4214842"/>
          </a:xfrm>
          <a:prstGeom prst="bentConnector3">
            <a:avLst>
              <a:gd name="adj1" fmla="val 87470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5400000">
            <a:off x="4357686" y="5357826"/>
            <a:ext cx="714380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ravoúhlá spojovací čára 52"/>
          <p:cNvCxnSpPr/>
          <p:nvPr/>
        </p:nvCxnSpPr>
        <p:spPr>
          <a:xfrm rot="5400000">
            <a:off x="3000364" y="1428736"/>
            <a:ext cx="3500462" cy="2500330"/>
          </a:xfrm>
          <a:prstGeom prst="bentConnector3">
            <a:avLst>
              <a:gd name="adj1" fmla="val 5723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a 22"/>
          <p:cNvSpPr/>
          <p:nvPr/>
        </p:nvSpPr>
        <p:spPr>
          <a:xfrm>
            <a:off x="8143900" y="4786322"/>
            <a:ext cx="714380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čára 24"/>
          <p:cNvCxnSpPr/>
          <p:nvPr/>
        </p:nvCxnSpPr>
        <p:spPr>
          <a:xfrm>
            <a:off x="7858148" y="5643578"/>
            <a:ext cx="35719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8143900" y="4500570"/>
            <a:ext cx="785818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10bar</a:t>
            </a:r>
            <a:endParaRPr lang="cs-CZ" sz="1400" b="1" dirty="0"/>
          </a:p>
        </p:txBody>
      </p:sp>
      <p:sp>
        <p:nvSpPr>
          <p:cNvPr id="28" name="Obdélník 27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6858016" y="35716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ODBRZDĚNÍ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8" name="Zaoblený obdélníkový popisek 37"/>
          <p:cNvSpPr/>
          <p:nvPr/>
        </p:nvSpPr>
        <p:spPr>
          <a:xfrm>
            <a:off x="5929322" y="3786190"/>
            <a:ext cx="1785950" cy="500066"/>
          </a:xfrm>
          <a:prstGeom prst="wedgeRoundRectCallout">
            <a:avLst>
              <a:gd name="adj1" fmla="val -114874"/>
              <a:gd name="adj2" fmla="val 390996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aoblený obdélníkový popisek 38"/>
          <p:cNvSpPr/>
          <p:nvPr/>
        </p:nvSpPr>
        <p:spPr>
          <a:xfrm>
            <a:off x="5929322" y="3786190"/>
            <a:ext cx="1928826" cy="500066"/>
          </a:xfrm>
          <a:prstGeom prst="wedgeRoundRectCallout">
            <a:avLst>
              <a:gd name="adj1" fmla="val -40748"/>
              <a:gd name="adj2" fmla="val 410100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vypustí vzduch z brzd.jednotek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642910" y="0"/>
            <a:ext cx="2214578" cy="12858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ovací čára 39"/>
          <p:cNvCxnSpPr/>
          <p:nvPr/>
        </p:nvCxnSpPr>
        <p:spPr>
          <a:xfrm rot="10800000">
            <a:off x="1357290" y="428604"/>
            <a:ext cx="714380" cy="1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aoblený obdélníkový popisek 32"/>
          <p:cNvSpPr/>
          <p:nvPr/>
        </p:nvSpPr>
        <p:spPr>
          <a:xfrm>
            <a:off x="3571868" y="428604"/>
            <a:ext cx="1643074" cy="714380"/>
          </a:xfrm>
          <a:prstGeom prst="wedgeRoundRectCallout">
            <a:avLst>
              <a:gd name="adj1" fmla="val -125488"/>
              <a:gd name="adj2" fmla="val -31666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EPV parkovací brzdy vypustí vzduch z tlak.relé</a:t>
            </a:r>
          </a:p>
        </p:txBody>
      </p:sp>
      <p:sp>
        <p:nvSpPr>
          <p:cNvPr id="32" name="Zaoblený obdélníkový popisek 31"/>
          <p:cNvSpPr/>
          <p:nvPr/>
        </p:nvSpPr>
        <p:spPr>
          <a:xfrm>
            <a:off x="2143108" y="1643050"/>
            <a:ext cx="1643074" cy="714380"/>
          </a:xfrm>
          <a:prstGeom prst="wedgeRoundRectCallout">
            <a:avLst>
              <a:gd name="adj1" fmla="val -87279"/>
              <a:gd name="adj2" fmla="val -19214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Podvojná zpět. Záklopka mezi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BP a park.brzdou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ravoúhlá spojovací čára 5"/>
          <p:cNvCxnSpPr/>
          <p:nvPr/>
        </p:nvCxnSpPr>
        <p:spPr>
          <a:xfrm rot="5400000" flipH="1" flipV="1">
            <a:off x="6500826" y="4071942"/>
            <a:ext cx="2928958" cy="214314"/>
          </a:xfrm>
          <a:prstGeom prst="bentConnector3">
            <a:avLst>
              <a:gd name="adj1" fmla="val 5813"/>
            </a:avLst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>
            <a:cxnSpLocks/>
          </p:cNvCxnSpPr>
          <p:nvPr/>
        </p:nvCxnSpPr>
        <p:spPr>
          <a:xfrm rot="10800000">
            <a:off x="392878" y="1973490"/>
            <a:ext cx="7679585" cy="669695"/>
          </a:xfrm>
          <a:prstGeom prst="bentConnector3">
            <a:avLst>
              <a:gd name="adj1" fmla="val 2357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19"/>
          <p:cNvCxnSpPr>
            <a:cxnSpLocks/>
          </p:cNvCxnSpPr>
          <p:nvPr/>
        </p:nvCxnSpPr>
        <p:spPr>
          <a:xfrm rot="16200000" flipH="1">
            <a:off x="-1249802" y="3580448"/>
            <a:ext cx="3428232" cy="214316"/>
          </a:xfrm>
          <a:prstGeom prst="bentConnector3">
            <a:avLst>
              <a:gd name="adj1" fmla="val 61316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71472" y="5401722"/>
            <a:ext cx="4071966" cy="170418"/>
          </a:xfrm>
          <a:prstGeom prst="bentConnector3">
            <a:avLst>
              <a:gd name="adj1" fmla="val 99675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>
            <a:cxnSpLocks/>
          </p:cNvCxnSpPr>
          <p:nvPr/>
        </p:nvCxnSpPr>
        <p:spPr>
          <a:xfrm flipV="1">
            <a:off x="6287306" y="929464"/>
            <a:ext cx="0" cy="1044026"/>
          </a:xfrm>
          <a:prstGeom prst="line">
            <a:avLst/>
          </a:prstGeom>
          <a:ln w="57150">
            <a:solidFill>
              <a:srgbClr val="FFC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35"/>
          <p:cNvCxnSpPr/>
          <p:nvPr/>
        </p:nvCxnSpPr>
        <p:spPr>
          <a:xfrm rot="5400000">
            <a:off x="3000364" y="1428736"/>
            <a:ext cx="3500462" cy="2500330"/>
          </a:xfrm>
          <a:prstGeom prst="bentConnector3">
            <a:avLst>
              <a:gd name="adj1" fmla="val 5780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/>
          <p:nvPr/>
        </p:nvCxnSpPr>
        <p:spPr>
          <a:xfrm rot="10800000" flipV="1">
            <a:off x="0" y="5715016"/>
            <a:ext cx="5786446" cy="500066"/>
          </a:xfrm>
          <a:prstGeom prst="bentConnector3">
            <a:avLst>
              <a:gd name="adj1" fmla="val 2593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5643570" y="6215082"/>
            <a:ext cx="350043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ovací čára 18"/>
          <p:cNvCxnSpPr/>
          <p:nvPr/>
        </p:nvCxnSpPr>
        <p:spPr>
          <a:xfrm rot="10800000">
            <a:off x="3143240" y="1500174"/>
            <a:ext cx="3143272" cy="1588"/>
          </a:xfrm>
          <a:prstGeom prst="straightConnector1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ravoúhlá spojovací čára 31"/>
          <p:cNvCxnSpPr/>
          <p:nvPr/>
        </p:nvCxnSpPr>
        <p:spPr>
          <a:xfrm rot="16200000" flipH="1">
            <a:off x="3143240" y="3000372"/>
            <a:ext cx="4929222" cy="357190"/>
          </a:xfrm>
          <a:prstGeom prst="bentConnector3">
            <a:avLst>
              <a:gd name="adj1" fmla="val 99944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5286380" y="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Doplňková brzda</a:t>
            </a:r>
          </a:p>
        </p:txBody>
      </p:sp>
      <p:sp>
        <p:nvSpPr>
          <p:cNvPr id="23" name="Elipsa 22"/>
          <p:cNvSpPr/>
          <p:nvPr/>
        </p:nvSpPr>
        <p:spPr>
          <a:xfrm>
            <a:off x="8143900" y="4786322"/>
            <a:ext cx="714380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ovací čára 25"/>
          <p:cNvCxnSpPr/>
          <p:nvPr/>
        </p:nvCxnSpPr>
        <p:spPr>
          <a:xfrm>
            <a:off x="7858148" y="5643578"/>
            <a:ext cx="35719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8143900" y="4500570"/>
            <a:ext cx="785818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10bar</a:t>
            </a:r>
            <a:endParaRPr lang="cs-CZ" sz="1400" b="1" dirty="0"/>
          </a:p>
        </p:txBody>
      </p:sp>
      <p:sp>
        <p:nvSpPr>
          <p:cNvPr id="37" name="Obdélník 36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642910" y="0"/>
            <a:ext cx="2214578" cy="12858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3357554" y="0"/>
            <a:ext cx="1857388" cy="107154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Zaoblený obdélníkový popisek 40"/>
          <p:cNvSpPr/>
          <p:nvPr/>
        </p:nvSpPr>
        <p:spPr>
          <a:xfrm>
            <a:off x="5929322" y="3786190"/>
            <a:ext cx="1928826" cy="785818"/>
          </a:xfrm>
          <a:prstGeom prst="wedgeRoundRectCallout">
            <a:avLst>
              <a:gd name="adj1" fmla="val -41513"/>
              <a:gd name="adj2" fmla="val 2406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vpustí tlak do brzd.jednotek hnacích (vnitřních) náprav</a:t>
            </a:r>
          </a:p>
        </p:txBody>
      </p:sp>
      <p:cxnSp>
        <p:nvCxnSpPr>
          <p:cNvPr id="44" name="Přímá spojovací čára 43"/>
          <p:cNvCxnSpPr/>
          <p:nvPr/>
        </p:nvCxnSpPr>
        <p:spPr>
          <a:xfrm rot="5400000">
            <a:off x="2678893" y="1035827"/>
            <a:ext cx="928694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aoblený obdélníkový popisek 39"/>
          <p:cNvSpPr/>
          <p:nvPr/>
        </p:nvSpPr>
        <p:spPr>
          <a:xfrm>
            <a:off x="571472" y="714356"/>
            <a:ext cx="2071702" cy="928694"/>
          </a:xfrm>
          <a:prstGeom prst="wedgeRoundRectCallout">
            <a:avLst>
              <a:gd name="adj1" fmla="val 114248"/>
              <a:gd name="adj2" fmla="val -6297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El.regulátor řídí účinek doplňkové brzdy.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EPV vpouští vzduch do tlak relé hnacích náprav</a:t>
            </a:r>
          </a:p>
        </p:txBody>
      </p:sp>
      <p:cxnSp>
        <p:nvCxnSpPr>
          <p:cNvPr id="25" name="Přímá spojovací čára 24"/>
          <p:cNvCxnSpPr>
            <a:cxnSpLocks/>
          </p:cNvCxnSpPr>
          <p:nvPr/>
        </p:nvCxnSpPr>
        <p:spPr>
          <a:xfrm>
            <a:off x="3143240" y="571480"/>
            <a:ext cx="858050" cy="778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aoblený obdélníkový popisek 47"/>
          <p:cNvSpPr/>
          <p:nvPr/>
        </p:nvSpPr>
        <p:spPr>
          <a:xfrm>
            <a:off x="6715140" y="500042"/>
            <a:ext cx="1928826" cy="357190"/>
          </a:xfrm>
          <a:prstGeom prst="wedgeRoundRectCallout">
            <a:avLst>
              <a:gd name="adj1" fmla="val -127836"/>
              <a:gd name="adj2" fmla="val -7058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Panel doplňkové brzdy</a:t>
            </a:r>
          </a:p>
        </p:txBody>
      </p:sp>
      <p:cxnSp>
        <p:nvCxnSpPr>
          <p:cNvPr id="28" name="Pravoúhlá spojovací čára 27"/>
          <p:cNvCxnSpPr/>
          <p:nvPr/>
        </p:nvCxnSpPr>
        <p:spPr>
          <a:xfrm>
            <a:off x="4071934" y="571480"/>
            <a:ext cx="1357322" cy="142876"/>
          </a:xfrm>
          <a:prstGeom prst="bentConnector3">
            <a:avLst>
              <a:gd name="adj1" fmla="val 62437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0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ravoúhlá spojovací čára 5"/>
          <p:cNvCxnSpPr/>
          <p:nvPr/>
        </p:nvCxnSpPr>
        <p:spPr>
          <a:xfrm rot="5400000" flipH="1" flipV="1">
            <a:off x="6500826" y="4071942"/>
            <a:ext cx="2928958" cy="214314"/>
          </a:xfrm>
          <a:prstGeom prst="bentConnector3">
            <a:avLst>
              <a:gd name="adj1" fmla="val 5813"/>
            </a:avLst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>
            <a:cxnSpLocks/>
          </p:cNvCxnSpPr>
          <p:nvPr/>
        </p:nvCxnSpPr>
        <p:spPr>
          <a:xfrm rot="10800000">
            <a:off x="323528" y="1988840"/>
            <a:ext cx="7748934" cy="654342"/>
          </a:xfrm>
          <a:prstGeom prst="bentConnector3">
            <a:avLst>
              <a:gd name="adj1" fmla="val 23360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19"/>
          <p:cNvCxnSpPr>
            <a:cxnSpLocks/>
          </p:cNvCxnSpPr>
          <p:nvPr/>
        </p:nvCxnSpPr>
        <p:spPr>
          <a:xfrm rot="16200000" flipH="1">
            <a:off x="-1244688" y="3557056"/>
            <a:ext cx="3384376" cy="247944"/>
          </a:xfrm>
          <a:prstGeom prst="bentConnector3">
            <a:avLst>
              <a:gd name="adj1" fmla="val 62281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71472" y="5373216"/>
            <a:ext cx="4071966" cy="270362"/>
          </a:xfrm>
          <a:prstGeom prst="bentConnector3">
            <a:avLst>
              <a:gd name="adj1" fmla="val 99675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 flipH="1" flipV="1">
            <a:off x="5786446" y="1428736"/>
            <a:ext cx="1000132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35"/>
          <p:cNvCxnSpPr/>
          <p:nvPr/>
        </p:nvCxnSpPr>
        <p:spPr>
          <a:xfrm rot="5400000">
            <a:off x="3000364" y="1428736"/>
            <a:ext cx="3500462" cy="2500330"/>
          </a:xfrm>
          <a:prstGeom prst="bentConnector3">
            <a:avLst>
              <a:gd name="adj1" fmla="val 5814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ovací čára 14"/>
          <p:cNvCxnSpPr>
            <a:cxnSpLocks/>
          </p:cNvCxnSpPr>
          <p:nvPr/>
        </p:nvCxnSpPr>
        <p:spPr>
          <a:xfrm rot="10800000">
            <a:off x="3143240" y="1500174"/>
            <a:ext cx="3143272" cy="4"/>
          </a:xfrm>
          <a:prstGeom prst="straightConnector1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oúhlá spojovací čára 28"/>
          <p:cNvCxnSpPr/>
          <p:nvPr/>
        </p:nvCxnSpPr>
        <p:spPr>
          <a:xfrm>
            <a:off x="1714480" y="4857760"/>
            <a:ext cx="3143272" cy="1588"/>
          </a:xfrm>
          <a:prstGeom prst="straightConnector1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rot="10800000">
            <a:off x="4572000" y="5643578"/>
            <a:ext cx="285752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ravoúhlá spojovací čára 46"/>
          <p:cNvCxnSpPr/>
          <p:nvPr/>
        </p:nvCxnSpPr>
        <p:spPr>
          <a:xfrm>
            <a:off x="4500562" y="5786454"/>
            <a:ext cx="4643438" cy="857256"/>
          </a:xfrm>
          <a:prstGeom prst="bentConnector3">
            <a:avLst>
              <a:gd name="adj1" fmla="val 3041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10800000">
            <a:off x="0" y="6643710"/>
            <a:ext cx="4643438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5286380" y="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Čistící přítlak</a:t>
            </a:r>
          </a:p>
        </p:txBody>
      </p:sp>
      <p:sp>
        <p:nvSpPr>
          <p:cNvPr id="21" name="Elipsa 20"/>
          <p:cNvSpPr/>
          <p:nvPr/>
        </p:nvSpPr>
        <p:spPr>
          <a:xfrm>
            <a:off x="8143900" y="4786322"/>
            <a:ext cx="714380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ovací čára 21"/>
          <p:cNvCxnSpPr/>
          <p:nvPr/>
        </p:nvCxnSpPr>
        <p:spPr>
          <a:xfrm>
            <a:off x="7858148" y="5643578"/>
            <a:ext cx="35719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8143900" y="4500570"/>
            <a:ext cx="785818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10bar</a:t>
            </a:r>
            <a:endParaRPr lang="cs-CZ" sz="1400" b="1" dirty="0"/>
          </a:p>
        </p:txBody>
      </p:sp>
      <p:sp>
        <p:nvSpPr>
          <p:cNvPr id="31" name="Obdélník 30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642910" y="0"/>
            <a:ext cx="2214578" cy="12858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Zaoblený obdélníkový popisek 32"/>
          <p:cNvSpPr/>
          <p:nvPr/>
        </p:nvSpPr>
        <p:spPr>
          <a:xfrm>
            <a:off x="2428860" y="1714488"/>
            <a:ext cx="2071702" cy="928694"/>
          </a:xfrm>
          <a:prstGeom prst="wedgeRoundRectCallout">
            <a:avLst>
              <a:gd name="adj1" fmla="val -67573"/>
              <a:gd name="adj2" fmla="val -11882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Zavedením čistícího přítlaku zdrží  vpouští EPV vzduch do tlak.relé běžných náprav</a:t>
            </a:r>
          </a:p>
        </p:txBody>
      </p:sp>
      <p:sp>
        <p:nvSpPr>
          <p:cNvPr id="35" name="Zaoblený obdélníkový popisek 34"/>
          <p:cNvSpPr/>
          <p:nvPr/>
        </p:nvSpPr>
        <p:spPr>
          <a:xfrm>
            <a:off x="5929322" y="3786190"/>
            <a:ext cx="1928826" cy="785818"/>
          </a:xfrm>
          <a:prstGeom prst="wedgeRoundRectCallout">
            <a:avLst>
              <a:gd name="adj1" fmla="val -110147"/>
              <a:gd name="adj2" fmla="val 21632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vpustí tlak do brzd.jednotek běžných (vnějších) náprav</a:t>
            </a:r>
          </a:p>
        </p:txBody>
      </p:sp>
      <p:cxnSp>
        <p:nvCxnSpPr>
          <p:cNvPr id="39" name="Přímá spojovací čára 38"/>
          <p:cNvCxnSpPr/>
          <p:nvPr/>
        </p:nvCxnSpPr>
        <p:spPr>
          <a:xfrm rot="5400000">
            <a:off x="2607455" y="964389"/>
            <a:ext cx="107157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2643174" y="428604"/>
            <a:ext cx="500066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ovací čára 18"/>
          <p:cNvCxnSpPr/>
          <p:nvPr/>
        </p:nvCxnSpPr>
        <p:spPr>
          <a:xfrm rot="5400000">
            <a:off x="2000232" y="428604"/>
            <a:ext cx="642942" cy="642942"/>
          </a:xfrm>
          <a:prstGeom prst="bentConnector3">
            <a:avLst>
              <a:gd name="adj1" fmla="val 9594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ravoúhlá spojovací čára 22"/>
          <p:cNvCxnSpPr/>
          <p:nvPr/>
        </p:nvCxnSpPr>
        <p:spPr>
          <a:xfrm rot="5400000">
            <a:off x="-142908" y="2857496"/>
            <a:ext cx="3857652" cy="142876"/>
          </a:xfrm>
          <a:prstGeom prst="bentConnector3">
            <a:avLst>
              <a:gd name="adj1" fmla="val 1134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 rot="5400000">
            <a:off x="4465637" y="5250669"/>
            <a:ext cx="785024" cy="79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28825"/>
            <a:ext cx="91440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86" y="357166"/>
            <a:ext cx="91199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Pravoúhlá spojovací čára 4"/>
          <p:cNvCxnSpPr/>
          <p:nvPr/>
        </p:nvCxnSpPr>
        <p:spPr>
          <a:xfrm rot="5400000" flipH="1" flipV="1">
            <a:off x="-285768" y="2500322"/>
            <a:ext cx="2357454" cy="1785918"/>
          </a:xfrm>
          <a:prstGeom prst="bentConnector3">
            <a:avLst>
              <a:gd name="adj1" fmla="val 27921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1785918" y="2214554"/>
            <a:ext cx="2357454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5400000">
            <a:off x="2606661" y="3250405"/>
            <a:ext cx="1929620" cy="79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rot="10800000">
            <a:off x="3286116" y="3857628"/>
            <a:ext cx="285752" cy="15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>
            <a:off x="2963851" y="4179099"/>
            <a:ext cx="643736" cy="79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/>
          <p:nvPr/>
        </p:nvCxnSpPr>
        <p:spPr>
          <a:xfrm flipV="1">
            <a:off x="0" y="4286256"/>
            <a:ext cx="1714480" cy="1071570"/>
          </a:xfrm>
          <a:prstGeom prst="bentConnector3">
            <a:avLst>
              <a:gd name="adj1" fmla="val 26205"/>
            </a:avLst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5400000" flipH="1" flipV="1">
            <a:off x="571472" y="3143248"/>
            <a:ext cx="2286016" cy="158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oúhlá spojovací čára 28"/>
          <p:cNvCxnSpPr/>
          <p:nvPr/>
        </p:nvCxnSpPr>
        <p:spPr>
          <a:xfrm>
            <a:off x="1714480" y="2000240"/>
            <a:ext cx="3786214" cy="214314"/>
          </a:xfrm>
          <a:prstGeom prst="bentConnector3">
            <a:avLst>
              <a:gd name="adj1" fmla="val 91242"/>
            </a:avLst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rot="16200000" flipH="1">
            <a:off x="4179885" y="3179761"/>
            <a:ext cx="1928032" cy="142082"/>
          </a:xfrm>
          <a:prstGeom prst="bentConnector3">
            <a:avLst>
              <a:gd name="adj1" fmla="val 80438"/>
            </a:avLst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5143504" y="4214818"/>
            <a:ext cx="214314" cy="158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rot="5400000">
            <a:off x="5072066" y="3929066"/>
            <a:ext cx="571504" cy="158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bdélník 3"/>
          <p:cNvSpPr/>
          <p:nvPr/>
        </p:nvSpPr>
        <p:spPr>
          <a:xfrm>
            <a:off x="642910" y="0"/>
            <a:ext cx="2214578" cy="12858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357554" y="0"/>
            <a:ext cx="1857388" cy="107154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428728" y="1714488"/>
            <a:ext cx="7715272" cy="5143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643306" y="4071942"/>
            <a:ext cx="3429024" cy="2500330"/>
          </a:xfrm>
          <a:prstGeom prst="rect">
            <a:avLst/>
          </a:prstGeom>
          <a:solidFill>
            <a:schemeClr val="accent1">
              <a:alpha val="35000"/>
            </a:schemeClr>
          </a:solidFill>
          <a:ln w="762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072330" y="2786058"/>
            <a:ext cx="1714512" cy="2857520"/>
          </a:xfrm>
          <a:prstGeom prst="rect">
            <a:avLst/>
          </a:prstGeom>
          <a:solidFill>
            <a:srgbClr val="00B0F0">
              <a:alpha val="35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571604" y="3000372"/>
            <a:ext cx="1857388" cy="3214710"/>
          </a:xfrm>
          <a:prstGeom prst="rect">
            <a:avLst/>
          </a:prstGeom>
          <a:solidFill>
            <a:srgbClr val="00B050">
              <a:alpha val="35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lipsa 3"/>
          <p:cNvSpPr/>
          <p:nvPr/>
        </p:nvSpPr>
        <p:spPr>
          <a:xfrm>
            <a:off x="2643174" y="3857628"/>
            <a:ext cx="1428760" cy="928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57158" y="214290"/>
            <a:ext cx="6786610" cy="57864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3786182" y="5357826"/>
            <a:ext cx="2571768" cy="857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785918" y="642918"/>
            <a:ext cx="6643734" cy="5929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1357290" y="5214950"/>
            <a:ext cx="928694" cy="928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14282" y="1357298"/>
            <a:ext cx="7286676" cy="52149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ravoúhlá spojovací čára 5"/>
          <p:cNvCxnSpPr/>
          <p:nvPr/>
        </p:nvCxnSpPr>
        <p:spPr>
          <a:xfrm rot="5400000" flipH="1" flipV="1">
            <a:off x="6465107" y="4036223"/>
            <a:ext cx="3000396" cy="214314"/>
          </a:xfrm>
          <a:prstGeom prst="bentConnector3">
            <a:avLst>
              <a:gd name="adj1" fmla="val 5349"/>
            </a:avLst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>
            <a:cxnSpLocks/>
          </p:cNvCxnSpPr>
          <p:nvPr/>
        </p:nvCxnSpPr>
        <p:spPr>
          <a:xfrm rot="10800000">
            <a:off x="6215074" y="2000240"/>
            <a:ext cx="1857388" cy="714380"/>
          </a:xfrm>
          <a:prstGeom prst="bentConnector3">
            <a:avLst>
              <a:gd name="adj1" fmla="val 97312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>
            <a:cxnSpLocks/>
          </p:cNvCxnSpPr>
          <p:nvPr/>
        </p:nvCxnSpPr>
        <p:spPr>
          <a:xfrm rot="5400000" flipH="1" flipV="1">
            <a:off x="5750727" y="1464455"/>
            <a:ext cx="107157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357818" y="0"/>
            <a:ext cx="378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Napájení </a:t>
            </a:r>
            <a:r>
              <a:rPr lang="cs-CZ" sz="2400" b="1" dirty="0" err="1"/>
              <a:t>Dako</a:t>
            </a:r>
            <a:r>
              <a:rPr lang="cs-CZ" sz="2400" b="1" dirty="0"/>
              <a:t> D3</a:t>
            </a:r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357158" y="2000240"/>
            <a:ext cx="5929354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rot="5400000">
            <a:off x="4501356" y="5499908"/>
            <a:ext cx="284958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7858148" y="5643578"/>
            <a:ext cx="35719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ipsa 49"/>
          <p:cNvSpPr/>
          <p:nvPr/>
        </p:nvSpPr>
        <p:spPr>
          <a:xfrm>
            <a:off x="8143900" y="4786322"/>
            <a:ext cx="714380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TextovéPole 50"/>
          <p:cNvSpPr txBox="1"/>
          <p:nvPr/>
        </p:nvSpPr>
        <p:spPr>
          <a:xfrm>
            <a:off x="8143900" y="4500570"/>
            <a:ext cx="785818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10bar</a:t>
            </a:r>
            <a:endParaRPr lang="cs-CZ" sz="1400" b="1" dirty="0"/>
          </a:p>
        </p:txBody>
      </p:sp>
      <p:sp>
        <p:nvSpPr>
          <p:cNvPr id="52" name="Zaoblený obdélníkový popisek 51"/>
          <p:cNvSpPr/>
          <p:nvPr/>
        </p:nvSpPr>
        <p:spPr>
          <a:xfrm>
            <a:off x="7358082" y="1428736"/>
            <a:ext cx="928694" cy="785818"/>
          </a:xfrm>
          <a:prstGeom prst="wedgeRoundRectCallout">
            <a:avLst>
              <a:gd name="adj1" fmla="val -61255"/>
              <a:gd name="adj2" fmla="val 10243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Napájecí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potrubí 10bar</a:t>
            </a:r>
            <a:endParaRPr lang="cs-CZ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bdélník 52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ravoúhlá spojovací čára 19"/>
          <p:cNvCxnSpPr>
            <a:cxnSpLocks/>
          </p:cNvCxnSpPr>
          <p:nvPr/>
        </p:nvCxnSpPr>
        <p:spPr>
          <a:xfrm rot="16200000" flipH="1">
            <a:off x="-678693" y="3036091"/>
            <a:ext cx="2286016" cy="214314"/>
          </a:xfrm>
          <a:prstGeom prst="bentConnector3">
            <a:avLst>
              <a:gd name="adj1" fmla="val 90519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00034" y="4286256"/>
            <a:ext cx="4143404" cy="1071570"/>
          </a:xfrm>
          <a:prstGeom prst="bentConnector3">
            <a:avLst>
              <a:gd name="adj1" fmla="val 987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aoblený obdélníkový popisek 54"/>
          <p:cNvSpPr/>
          <p:nvPr/>
        </p:nvSpPr>
        <p:spPr>
          <a:xfrm>
            <a:off x="1500166" y="3143248"/>
            <a:ext cx="1714512" cy="428628"/>
          </a:xfrm>
          <a:prstGeom prst="wedgeRoundRectCallout">
            <a:avLst>
              <a:gd name="adj1" fmla="val -60037"/>
              <a:gd name="adj2" fmla="val 15947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Panel nouzového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Napájení DAKO D3</a:t>
            </a:r>
            <a:endParaRPr lang="cs-CZ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aoblený obdélníkový popisek 55"/>
          <p:cNvSpPr/>
          <p:nvPr/>
        </p:nvSpPr>
        <p:spPr>
          <a:xfrm>
            <a:off x="1214414" y="2143116"/>
            <a:ext cx="1285884" cy="500066"/>
          </a:xfrm>
          <a:prstGeom prst="wedgeRoundRectCallout">
            <a:avLst>
              <a:gd name="adj1" fmla="val -95769"/>
              <a:gd name="adj2" fmla="val 31184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Podvojná zpět. záklopka</a:t>
            </a:r>
          </a:p>
        </p:txBody>
      </p:sp>
      <p:sp>
        <p:nvSpPr>
          <p:cNvPr id="58" name="Zaoblený obdélníkový popisek 57"/>
          <p:cNvSpPr/>
          <p:nvPr/>
        </p:nvSpPr>
        <p:spPr>
          <a:xfrm>
            <a:off x="4572000" y="3429000"/>
            <a:ext cx="1285884" cy="500066"/>
          </a:xfrm>
          <a:prstGeom prst="wedgeRoundRectCallout">
            <a:avLst>
              <a:gd name="adj1" fmla="val -63315"/>
              <a:gd name="adj2" fmla="val 3617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Tlakové relé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DAKO D3</a:t>
            </a:r>
          </a:p>
        </p:txBody>
      </p:sp>
      <p:sp>
        <p:nvSpPr>
          <p:cNvPr id="59" name="Zaoblený obdélníkový popisek 58"/>
          <p:cNvSpPr/>
          <p:nvPr/>
        </p:nvSpPr>
        <p:spPr>
          <a:xfrm>
            <a:off x="4572000" y="3429000"/>
            <a:ext cx="1285884" cy="500066"/>
          </a:xfrm>
          <a:prstGeom prst="wedgeRoundRectCallout">
            <a:avLst>
              <a:gd name="adj1" fmla="val 49355"/>
              <a:gd name="adj2" fmla="val 36646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Tlaková relé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DAKO D3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8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>
            <a:cxnSpLocks/>
          </p:cNvCxnSpPr>
          <p:nvPr/>
        </p:nvCxnSpPr>
        <p:spPr>
          <a:xfrm rot="5400000">
            <a:off x="4500165" y="5501099"/>
            <a:ext cx="286546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 flipH="1">
            <a:off x="5332099" y="0"/>
            <a:ext cx="381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Napájení </a:t>
            </a:r>
            <a:r>
              <a:rPr lang="cs-CZ" sz="2400" b="1" dirty="0" err="1"/>
              <a:t>Dako</a:t>
            </a:r>
            <a:r>
              <a:rPr lang="cs-CZ" sz="2400" b="1" dirty="0"/>
              <a:t> D3</a:t>
            </a:r>
          </a:p>
        </p:txBody>
      </p:sp>
      <p:cxnSp>
        <p:nvCxnSpPr>
          <p:cNvPr id="15" name="Přímá spojovací čára 14"/>
          <p:cNvCxnSpPr/>
          <p:nvPr/>
        </p:nvCxnSpPr>
        <p:spPr>
          <a:xfrm rot="5400000" flipH="1" flipV="1">
            <a:off x="5358612" y="2285198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7286644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072330" y="4286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NOUZOVÉ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928662" y="1643050"/>
            <a:ext cx="50720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>
            <a:off x="6000760" y="2928934"/>
            <a:ext cx="314324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aoblený obdélníkový popisek 28"/>
          <p:cNvSpPr/>
          <p:nvPr/>
        </p:nvSpPr>
        <p:spPr>
          <a:xfrm>
            <a:off x="1500166" y="3143248"/>
            <a:ext cx="1714512" cy="428628"/>
          </a:xfrm>
          <a:prstGeom prst="wedgeRoundRectCallout">
            <a:avLst>
              <a:gd name="adj1" fmla="val -60037"/>
              <a:gd name="adj2" fmla="val 15947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Panel nouzového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Napájení DAKO D3</a:t>
            </a:r>
            <a:endParaRPr lang="cs-CZ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Zaoblený obdélníkový popisek 34"/>
          <p:cNvSpPr/>
          <p:nvPr/>
        </p:nvSpPr>
        <p:spPr>
          <a:xfrm>
            <a:off x="6643702" y="1428736"/>
            <a:ext cx="1857388" cy="785818"/>
          </a:xfrm>
          <a:prstGeom prst="wedgeRoundRectCallout">
            <a:avLst>
              <a:gd name="adj1" fmla="val 56386"/>
              <a:gd name="adj2" fmla="val 1326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Hlavní potrubí 5bar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 připojeného 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hnacího vozidla</a:t>
            </a:r>
            <a:endParaRPr lang="cs-CZ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00034" y="4143380"/>
            <a:ext cx="4143404" cy="1214446"/>
          </a:xfrm>
          <a:prstGeom prst="bentConnector3">
            <a:avLst>
              <a:gd name="adj1" fmla="val 47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ovací čára 18"/>
          <p:cNvCxnSpPr/>
          <p:nvPr/>
        </p:nvCxnSpPr>
        <p:spPr>
          <a:xfrm rot="5400000">
            <a:off x="-464379" y="2678901"/>
            <a:ext cx="2428892" cy="357190"/>
          </a:xfrm>
          <a:prstGeom prst="bentConnector3">
            <a:avLst>
              <a:gd name="adj1" fmla="val 99904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aoblený obdélníkový popisek 31"/>
          <p:cNvSpPr/>
          <p:nvPr/>
        </p:nvSpPr>
        <p:spPr>
          <a:xfrm>
            <a:off x="4572000" y="3429000"/>
            <a:ext cx="1285884" cy="500066"/>
          </a:xfrm>
          <a:prstGeom prst="wedgeRoundRectCallout">
            <a:avLst>
              <a:gd name="adj1" fmla="val -63315"/>
              <a:gd name="adj2" fmla="val 3617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Tlakové relé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DAKO D3</a:t>
            </a:r>
          </a:p>
        </p:txBody>
      </p:sp>
      <p:sp>
        <p:nvSpPr>
          <p:cNvPr id="33" name="Zaoblený obdélníkový popisek 32"/>
          <p:cNvSpPr/>
          <p:nvPr/>
        </p:nvSpPr>
        <p:spPr>
          <a:xfrm>
            <a:off x="4572000" y="3429000"/>
            <a:ext cx="1285884" cy="500066"/>
          </a:xfrm>
          <a:prstGeom prst="wedgeRoundRectCallout">
            <a:avLst>
              <a:gd name="adj1" fmla="val 49355"/>
              <a:gd name="adj2" fmla="val 36646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Tlaková relé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DAKO D3</a:t>
            </a:r>
          </a:p>
        </p:txBody>
      </p:sp>
      <p:sp>
        <p:nvSpPr>
          <p:cNvPr id="28" name="Zaoblený obdélníkový popisek 27"/>
          <p:cNvSpPr/>
          <p:nvPr/>
        </p:nvSpPr>
        <p:spPr>
          <a:xfrm>
            <a:off x="1214414" y="2143116"/>
            <a:ext cx="1285884" cy="500066"/>
          </a:xfrm>
          <a:prstGeom prst="wedgeRoundRectCallout">
            <a:avLst>
              <a:gd name="adj1" fmla="val -95769"/>
              <a:gd name="adj2" fmla="val 31184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Podvojná zpět. záklopka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5" grpId="0" animBg="1"/>
      <p:bldP spid="32" grpId="0" animBg="1"/>
      <p:bldP spid="33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ravoúhlá spojovací čára 5"/>
          <p:cNvCxnSpPr/>
          <p:nvPr/>
        </p:nvCxnSpPr>
        <p:spPr>
          <a:xfrm rot="5400000" flipH="1" flipV="1">
            <a:off x="6500826" y="4071942"/>
            <a:ext cx="2928958" cy="214314"/>
          </a:xfrm>
          <a:prstGeom prst="bentConnector3">
            <a:avLst>
              <a:gd name="adj1" fmla="val 5813"/>
            </a:avLst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/>
          <p:nvPr/>
        </p:nvCxnSpPr>
        <p:spPr>
          <a:xfrm rot="10800000">
            <a:off x="285720" y="1928802"/>
            <a:ext cx="7786742" cy="785818"/>
          </a:xfrm>
          <a:prstGeom prst="bentConnector3">
            <a:avLst>
              <a:gd name="adj1" fmla="val 2283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71472" y="5357826"/>
            <a:ext cx="4071966" cy="214314"/>
          </a:xfrm>
          <a:prstGeom prst="bentConnector3">
            <a:avLst>
              <a:gd name="adj1" fmla="val 100016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 flipH="1" flipV="1">
            <a:off x="5786446" y="1428736"/>
            <a:ext cx="1000132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35"/>
          <p:cNvCxnSpPr>
            <a:cxnSpLocks/>
          </p:cNvCxnSpPr>
          <p:nvPr/>
        </p:nvCxnSpPr>
        <p:spPr>
          <a:xfrm rot="5400000">
            <a:off x="5000628" y="1928802"/>
            <a:ext cx="2000264" cy="158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5286380" y="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Samočinná </a:t>
            </a:r>
            <a:r>
              <a:rPr lang="cs-CZ" sz="2400" b="1" dirty="0"/>
              <a:t>brzda</a:t>
            </a:r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3500430" y="2928934"/>
            <a:ext cx="250033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 flipH="1" flipV="1">
            <a:off x="2750331" y="3679033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7858148" y="5643578"/>
            <a:ext cx="35719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a 36"/>
          <p:cNvSpPr/>
          <p:nvPr/>
        </p:nvSpPr>
        <p:spPr>
          <a:xfrm>
            <a:off x="8143900" y="4786322"/>
            <a:ext cx="714380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8143900" y="4500570"/>
            <a:ext cx="785818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10bar</a:t>
            </a:r>
            <a:endParaRPr lang="cs-CZ" sz="1400" b="1" dirty="0"/>
          </a:p>
        </p:txBody>
      </p:sp>
      <p:sp>
        <p:nvSpPr>
          <p:cNvPr id="40" name="Zaoblený obdélníkový popisek 39"/>
          <p:cNvSpPr/>
          <p:nvPr/>
        </p:nvSpPr>
        <p:spPr>
          <a:xfrm>
            <a:off x="7358082" y="1071546"/>
            <a:ext cx="1285884" cy="500066"/>
          </a:xfrm>
          <a:prstGeom prst="wedgeRoundRectCallout">
            <a:avLst>
              <a:gd name="adj1" fmla="val -118623"/>
              <a:gd name="adj2" fmla="val -855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Brzdič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DAKO BSE</a:t>
            </a:r>
          </a:p>
        </p:txBody>
      </p:sp>
      <p:sp>
        <p:nvSpPr>
          <p:cNvPr id="41" name="Zaoblený obdélníkový popisek 40"/>
          <p:cNvSpPr/>
          <p:nvPr/>
        </p:nvSpPr>
        <p:spPr>
          <a:xfrm>
            <a:off x="3571868" y="1071546"/>
            <a:ext cx="1571636" cy="642942"/>
          </a:xfrm>
          <a:prstGeom prst="wedgeRoundRectCallout">
            <a:avLst>
              <a:gd name="adj1" fmla="val 97159"/>
              <a:gd name="adj2" fmla="val -6509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 brzdiče BSE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5bar do hlavního potrubí</a:t>
            </a:r>
          </a:p>
        </p:txBody>
      </p:sp>
      <p:sp>
        <p:nvSpPr>
          <p:cNvPr id="42" name="Zaoblený obdélníkový popisek 41"/>
          <p:cNvSpPr/>
          <p:nvPr/>
        </p:nvSpPr>
        <p:spPr>
          <a:xfrm>
            <a:off x="1428728" y="2643182"/>
            <a:ext cx="1643074" cy="714380"/>
          </a:xfrm>
          <a:prstGeom prst="wedgeRoundRectCallout">
            <a:avLst>
              <a:gd name="adj1" fmla="val 60862"/>
              <a:gd name="adj2" fmla="val 18490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Rozvaděč samočinné brzdy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naplněn na 5bar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TextovéPole 52"/>
          <p:cNvSpPr txBox="1"/>
          <p:nvPr/>
        </p:nvSpPr>
        <p:spPr>
          <a:xfrm>
            <a:off x="7072330" y="4286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PLNĚNÍ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19"/>
          <p:cNvCxnSpPr>
            <a:cxnSpLocks/>
          </p:cNvCxnSpPr>
          <p:nvPr/>
        </p:nvCxnSpPr>
        <p:spPr>
          <a:xfrm rot="16200000" flipH="1">
            <a:off x="-1267012" y="3519342"/>
            <a:ext cx="3429024" cy="247944"/>
          </a:xfrm>
          <a:prstGeom prst="bentConnector3">
            <a:avLst>
              <a:gd name="adj1" fmla="val 6240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aoblený obdélníkový popisek 54"/>
          <p:cNvSpPr/>
          <p:nvPr/>
        </p:nvSpPr>
        <p:spPr>
          <a:xfrm>
            <a:off x="5143504" y="3429000"/>
            <a:ext cx="1714512" cy="357190"/>
          </a:xfrm>
          <a:prstGeom prst="wedgeRoundRectCallout">
            <a:avLst>
              <a:gd name="adj1" fmla="val -45920"/>
              <a:gd name="adj2" fmla="val -16629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Hlavní potrubí 5bar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Pravoúhlá spojovací čára 5"/>
          <p:cNvCxnSpPr/>
          <p:nvPr/>
        </p:nvCxnSpPr>
        <p:spPr>
          <a:xfrm rot="5400000" flipH="1" flipV="1">
            <a:off x="6500826" y="4071942"/>
            <a:ext cx="2928958" cy="214314"/>
          </a:xfrm>
          <a:prstGeom prst="bentConnector3">
            <a:avLst>
              <a:gd name="adj1" fmla="val 5813"/>
            </a:avLst>
          </a:prstGeom>
          <a:ln w="5715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ovací čára 16"/>
          <p:cNvCxnSpPr/>
          <p:nvPr/>
        </p:nvCxnSpPr>
        <p:spPr>
          <a:xfrm rot="10800000">
            <a:off x="285720" y="1928802"/>
            <a:ext cx="7786742" cy="785818"/>
          </a:xfrm>
          <a:prstGeom prst="bentConnector3">
            <a:avLst>
              <a:gd name="adj1" fmla="val 2283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ovací čára 23"/>
          <p:cNvCxnSpPr>
            <a:cxnSpLocks/>
          </p:cNvCxnSpPr>
          <p:nvPr/>
        </p:nvCxnSpPr>
        <p:spPr>
          <a:xfrm>
            <a:off x="571472" y="5357826"/>
            <a:ext cx="4071966" cy="214314"/>
          </a:xfrm>
          <a:prstGeom prst="bentConnector3">
            <a:avLst>
              <a:gd name="adj1" fmla="val 100016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rot="5400000">
            <a:off x="5430050" y="5429264"/>
            <a:ext cx="427834" cy="79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5400000" flipH="1" flipV="1">
            <a:off x="5786446" y="1428736"/>
            <a:ext cx="1000132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35"/>
          <p:cNvCxnSpPr>
            <a:cxnSpLocks/>
          </p:cNvCxnSpPr>
          <p:nvPr/>
        </p:nvCxnSpPr>
        <p:spPr>
          <a:xfrm rot="5400000">
            <a:off x="5000628" y="1928802"/>
            <a:ext cx="2000264" cy="1588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38"/>
          <p:cNvCxnSpPr/>
          <p:nvPr/>
        </p:nvCxnSpPr>
        <p:spPr>
          <a:xfrm>
            <a:off x="3500430" y="4643446"/>
            <a:ext cx="142876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rot="10800000">
            <a:off x="4500562" y="5643578"/>
            <a:ext cx="428628" cy="158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/>
          <p:nvPr/>
        </p:nvCxnSpPr>
        <p:spPr>
          <a:xfrm rot="10800000" flipV="1">
            <a:off x="0" y="5715016"/>
            <a:ext cx="5786446" cy="500066"/>
          </a:xfrm>
          <a:prstGeom prst="bentConnector3">
            <a:avLst>
              <a:gd name="adj1" fmla="val 2593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čára 48"/>
          <p:cNvCxnSpPr/>
          <p:nvPr/>
        </p:nvCxnSpPr>
        <p:spPr>
          <a:xfrm>
            <a:off x="5643570" y="6215082"/>
            <a:ext cx="3500430" cy="15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/>
          <p:nvPr/>
        </p:nvCxnSpPr>
        <p:spPr>
          <a:xfrm>
            <a:off x="4500562" y="5786454"/>
            <a:ext cx="4643438" cy="857256"/>
          </a:xfrm>
          <a:prstGeom prst="bentConnector3">
            <a:avLst>
              <a:gd name="adj1" fmla="val 3041"/>
            </a:avLst>
          </a:prstGeom>
          <a:ln w="571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čára 57"/>
          <p:cNvCxnSpPr/>
          <p:nvPr/>
        </p:nvCxnSpPr>
        <p:spPr>
          <a:xfrm rot="10800000">
            <a:off x="0" y="6643710"/>
            <a:ext cx="4643438" cy="15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5286380" y="0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Samočinná </a:t>
            </a:r>
            <a:r>
              <a:rPr lang="cs-CZ" sz="2400" b="1" dirty="0"/>
              <a:t>brzda</a:t>
            </a:r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3500430" y="2928934"/>
            <a:ext cx="250033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 rot="5400000" flipH="1" flipV="1">
            <a:off x="2750331" y="3679033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7858148" y="5643578"/>
            <a:ext cx="357190" cy="15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a 36"/>
          <p:cNvSpPr/>
          <p:nvPr/>
        </p:nvSpPr>
        <p:spPr>
          <a:xfrm>
            <a:off x="8143900" y="4786322"/>
            <a:ext cx="714380" cy="121444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8143900" y="4500570"/>
            <a:ext cx="785818" cy="30777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10bar</a:t>
            </a:r>
            <a:endParaRPr lang="cs-CZ" sz="1400" b="1" dirty="0"/>
          </a:p>
        </p:txBody>
      </p:sp>
      <p:sp>
        <p:nvSpPr>
          <p:cNvPr id="40" name="Zaoblený obdélníkový popisek 39"/>
          <p:cNvSpPr/>
          <p:nvPr/>
        </p:nvSpPr>
        <p:spPr>
          <a:xfrm>
            <a:off x="7358082" y="1071546"/>
            <a:ext cx="1285884" cy="500066"/>
          </a:xfrm>
          <a:prstGeom prst="wedgeRoundRectCallout">
            <a:avLst>
              <a:gd name="adj1" fmla="val -118623"/>
              <a:gd name="adj2" fmla="val -8551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Brzdič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DAKO BSE</a:t>
            </a:r>
          </a:p>
        </p:txBody>
      </p:sp>
      <p:sp>
        <p:nvSpPr>
          <p:cNvPr id="41" name="Zaoblený obdélníkový popisek 40"/>
          <p:cNvSpPr/>
          <p:nvPr/>
        </p:nvSpPr>
        <p:spPr>
          <a:xfrm>
            <a:off x="3571868" y="1071546"/>
            <a:ext cx="1571636" cy="642942"/>
          </a:xfrm>
          <a:prstGeom prst="wedgeRoundRectCallout">
            <a:avLst>
              <a:gd name="adj1" fmla="val 97159"/>
              <a:gd name="adj2" fmla="val -6509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Z brzdiče BSE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5bar do hlavního potrubí</a:t>
            </a:r>
          </a:p>
        </p:txBody>
      </p:sp>
      <p:sp>
        <p:nvSpPr>
          <p:cNvPr id="42" name="Zaoblený obdélníkový popisek 41"/>
          <p:cNvSpPr/>
          <p:nvPr/>
        </p:nvSpPr>
        <p:spPr>
          <a:xfrm>
            <a:off x="1428728" y="2643182"/>
            <a:ext cx="1643074" cy="714380"/>
          </a:xfrm>
          <a:prstGeom prst="wedgeRoundRectCallout">
            <a:avLst>
              <a:gd name="adj1" fmla="val 60862"/>
              <a:gd name="adj2" fmla="val 18490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Rozvaděč samočinné brzdy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naplněn na 5bar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214282" y="3929066"/>
            <a:ext cx="1071570" cy="71438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Zaoblený obdélníkový popisek 46"/>
          <p:cNvSpPr/>
          <p:nvPr/>
        </p:nvSpPr>
        <p:spPr>
          <a:xfrm>
            <a:off x="7215206" y="1714488"/>
            <a:ext cx="1714512" cy="857256"/>
          </a:xfrm>
          <a:prstGeom prst="wedgeRoundRectCallout">
            <a:avLst>
              <a:gd name="adj1" fmla="val -117792"/>
              <a:gd name="adj2" fmla="val -97302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BRZDĚNÍ !!!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Brzdičem snížen tlak v HP pod 5bar</a:t>
            </a:r>
          </a:p>
        </p:txBody>
      </p:sp>
      <p:sp>
        <p:nvSpPr>
          <p:cNvPr id="48" name="Zaoblený obdélníkový popisek 47"/>
          <p:cNvSpPr/>
          <p:nvPr/>
        </p:nvSpPr>
        <p:spPr>
          <a:xfrm>
            <a:off x="3929058" y="3214686"/>
            <a:ext cx="1785950" cy="500066"/>
          </a:xfrm>
          <a:prstGeom prst="wedgeRoundRectCallout">
            <a:avLst>
              <a:gd name="adj1" fmla="val -50683"/>
              <a:gd name="adj2" fmla="val 213599"/>
              <a:gd name="adj3" fmla="val 16667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Rozvaděč přepustí</a:t>
            </a:r>
          </a:p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vzduch do tlak.relé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7072330" y="4286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BRZDĚNÍ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7" name="Pravoúhlá spojovací čára 26"/>
          <p:cNvCxnSpPr/>
          <p:nvPr/>
        </p:nvCxnSpPr>
        <p:spPr>
          <a:xfrm>
            <a:off x="571472" y="4286256"/>
            <a:ext cx="5072098" cy="928694"/>
          </a:xfrm>
          <a:prstGeom prst="bentConnector3">
            <a:avLst>
              <a:gd name="adj1" fmla="val 3404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19"/>
          <p:cNvCxnSpPr>
            <a:cxnSpLocks/>
          </p:cNvCxnSpPr>
          <p:nvPr/>
        </p:nvCxnSpPr>
        <p:spPr>
          <a:xfrm rot="16200000" flipH="1">
            <a:off x="-1267012" y="3519342"/>
            <a:ext cx="3429024" cy="247944"/>
          </a:xfrm>
          <a:prstGeom prst="bentConnector3">
            <a:avLst>
              <a:gd name="adj1" fmla="val 6240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ovací čára 54"/>
          <p:cNvCxnSpPr/>
          <p:nvPr/>
        </p:nvCxnSpPr>
        <p:spPr>
          <a:xfrm rot="5400000">
            <a:off x="4429124" y="5143512"/>
            <a:ext cx="1000132" cy="158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4929190" y="5643578"/>
            <a:ext cx="714380" cy="158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aoblený obdélníkový popisek 49"/>
          <p:cNvSpPr/>
          <p:nvPr/>
        </p:nvSpPr>
        <p:spPr>
          <a:xfrm>
            <a:off x="5929322" y="3786190"/>
            <a:ext cx="1785950" cy="500066"/>
          </a:xfrm>
          <a:prstGeom prst="wedgeRoundRectCallout">
            <a:avLst>
              <a:gd name="adj1" fmla="val -114874"/>
              <a:gd name="adj2" fmla="val 3909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vpustí tlak do brzd.jednotek</a:t>
            </a:r>
          </a:p>
        </p:txBody>
      </p:sp>
      <p:sp>
        <p:nvSpPr>
          <p:cNvPr id="52" name="Zaoblený obdélníkový popisek 51"/>
          <p:cNvSpPr/>
          <p:nvPr/>
        </p:nvSpPr>
        <p:spPr>
          <a:xfrm>
            <a:off x="5929322" y="3786190"/>
            <a:ext cx="1785950" cy="500066"/>
          </a:xfrm>
          <a:prstGeom prst="wedgeRoundRectCallout">
            <a:avLst>
              <a:gd name="adj1" fmla="val -40748"/>
              <a:gd name="adj2" fmla="val 41010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Tlak.relé vpustí tlak do brzd.jednotek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8" grpId="0" animBg="1"/>
      <p:bldP spid="50" grpId="0" animBg="1"/>
      <p:bldP spid="5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793</TotalTime>
  <Words>398</Words>
  <Application>Microsoft Office PowerPoint</Application>
  <PresentationFormat>Předvádění na obrazovce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Verdana</vt:lpstr>
      <vt:lpstr>Wingdings 2</vt:lpstr>
      <vt:lpstr>Aspekt</vt:lpstr>
      <vt:lpstr>Vzduch 842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Vzduch 842</dc:title>
  <dc:creator>Asus K52Ju</dc:creator>
  <cp:lastModifiedBy>Plešek Josef</cp:lastModifiedBy>
  <cp:revision>90</cp:revision>
  <dcterms:created xsi:type="dcterms:W3CDTF">2013-01-13T09:34:05Z</dcterms:created>
  <dcterms:modified xsi:type="dcterms:W3CDTF">2021-06-17T09:53:18Z</dcterms:modified>
</cp:coreProperties>
</file>