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4" r:id="rId4"/>
    <p:sldId id="258" r:id="rId5"/>
    <p:sldId id="266" r:id="rId6"/>
    <p:sldId id="267" r:id="rId7"/>
    <p:sldId id="272" r:id="rId8"/>
    <p:sldId id="278" r:id="rId9"/>
    <p:sldId id="277" r:id="rId10"/>
    <p:sldId id="280" r:id="rId11"/>
    <p:sldId id="281" r:id="rId12"/>
    <p:sldId id="282" r:id="rId13"/>
    <p:sldId id="261" r:id="rId14"/>
    <p:sldId id="287" r:id="rId15"/>
    <p:sldId id="286" r:id="rId16"/>
    <p:sldId id="289" r:id="rId17"/>
    <p:sldId id="285" r:id="rId18"/>
    <p:sldId id="279" r:id="rId19"/>
    <p:sldId id="290" r:id="rId20"/>
    <p:sldId id="275" r:id="rId21"/>
    <p:sldId id="276" r:id="rId22"/>
    <p:sldId id="273" r:id="rId23"/>
    <p:sldId id="263" r:id="rId24"/>
    <p:sldId id="25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9ILRyq44fueSyMDQjgTymQ==" hashData="0ho/BJvfZPayaH/r+wBbazdGaw4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0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802D8-69AF-42E0-8C51-67E51E1B0AC2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4FE3-1596-4C9B-BDD4-6323A3A2C7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C4FE3-1596-4C9B-BDD4-6323A3A2C7F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C4FE3-1596-4C9B-BDD4-6323A3A2C7F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77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33EA-D0F4-4D18-93ED-A98093F821BA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58CE-F94D-43DE-8E82-37014D54A6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C116-C721-4F22-9DA1-542CAAF4FAA3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7B5B-1D64-4E7B-96D7-1583C8AE5D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804A-339E-41CE-9172-45E5D4B81BE6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D6F5-D2AE-42F5-99FE-3F918208DE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9856-45C6-449E-A7AF-DE3A4FD549AE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1316-5547-40BC-B1F1-FD3B22532C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7AF8-F105-457A-8B16-1BFAC129B7A6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EBDD-3310-40DD-8E8B-6C5BA8BAC0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721A-50FC-47FE-BC9E-C50BDBACB366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55A8-A1A3-4603-B6B0-D98975489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8270-1087-40AF-8C76-C2FFE0357FFC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2687-8A2F-4BC4-8B08-6D8E0D0652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30FE-D518-4CC8-8145-F3DD01854C03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1387-A493-4BBB-B787-32B84390E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CE61-ABEE-47A7-A15C-C0EC81634D6D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BD0E-E7DA-4468-A9A2-6A4D962FF7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F72A-C92F-4EC4-A9AE-2A25EE23A9A6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3152-E868-4D0F-86F5-8584B65EE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F933-211A-443F-AC8F-DF877DD2C873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F405-8C60-498E-8158-16DD7A165B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B8F352-4590-421D-8F68-A83256391C83}" type="datetimeFigureOut">
              <a:rPr lang="cs-CZ"/>
              <a:pPr>
                <a:defRPr/>
              </a:pPr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25732C-20FD-49B4-8B77-157FE46560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Elektrická schémata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(Učební pomůcka)</a:t>
            </a:r>
            <a:endParaRPr lang="cs-CZ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8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742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68144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Josef Plešek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4071934" y="1214422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DOBĚHOVÝ SPÍNAČ</a:t>
            </a: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 flipH="1">
            <a:off x="3955853" y="1027226"/>
            <a:ext cx="48646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>
            <a:cxnSpLocks/>
          </p:cNvCxnSpPr>
          <p:nvPr/>
        </p:nvCxnSpPr>
        <p:spPr>
          <a:xfrm flipV="1">
            <a:off x="3955853" y="1027226"/>
            <a:ext cx="0" cy="687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>
            <a:cxnSpLocks/>
          </p:cNvCxnSpPr>
          <p:nvPr/>
        </p:nvCxnSpPr>
        <p:spPr>
          <a:xfrm>
            <a:off x="3951484" y="1714500"/>
            <a:ext cx="2243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</p:cNvCxnSpPr>
          <p:nvPr/>
        </p:nvCxnSpPr>
        <p:spPr>
          <a:xfrm flipH="1">
            <a:off x="4175795" y="1620158"/>
            <a:ext cx="6921" cy="94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H="1">
            <a:off x="4175795" y="1620158"/>
            <a:ext cx="4333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cxnSpLocks/>
          </p:cNvCxnSpPr>
          <p:nvPr/>
        </p:nvCxnSpPr>
        <p:spPr>
          <a:xfrm>
            <a:off x="8509573" y="1620158"/>
            <a:ext cx="0" cy="1505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cxnSpLocks/>
          </p:cNvCxnSpPr>
          <p:nvPr/>
        </p:nvCxnSpPr>
        <p:spPr>
          <a:xfrm>
            <a:off x="8358188" y="3126048"/>
            <a:ext cx="1513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8053350" y="3070892"/>
            <a:ext cx="263066" cy="55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8122720" y="2591051"/>
            <a:ext cx="0" cy="479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7896585" y="2591261"/>
            <a:ext cx="2143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7607418" y="2519708"/>
            <a:ext cx="285750" cy="71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>
            <a:off x="7596722" y="2397716"/>
            <a:ext cx="2143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345897" y="2296747"/>
            <a:ext cx="357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cxnSpLocks/>
          </p:cNvCxnSpPr>
          <p:nvPr/>
        </p:nvCxnSpPr>
        <p:spPr>
          <a:xfrm>
            <a:off x="6992031" y="2221925"/>
            <a:ext cx="357187" cy="101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cxnSpLocks/>
          </p:cNvCxnSpPr>
          <p:nvPr/>
        </p:nvCxnSpPr>
        <p:spPr>
          <a:xfrm flipH="1">
            <a:off x="3947600" y="1719956"/>
            <a:ext cx="7769" cy="871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cxnSpLocks/>
          </p:cNvCxnSpPr>
          <p:nvPr/>
        </p:nvCxnSpPr>
        <p:spPr>
          <a:xfrm>
            <a:off x="3254380" y="2527287"/>
            <a:ext cx="697104" cy="7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>
            <a:cxnSpLocks/>
          </p:cNvCxnSpPr>
          <p:nvPr/>
        </p:nvCxnSpPr>
        <p:spPr>
          <a:xfrm flipV="1">
            <a:off x="3263031" y="2534866"/>
            <a:ext cx="10393" cy="1208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cxnSpLocks/>
          </p:cNvCxnSpPr>
          <p:nvPr/>
        </p:nvCxnSpPr>
        <p:spPr>
          <a:xfrm>
            <a:off x="3247665" y="3735502"/>
            <a:ext cx="712694" cy="8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cxnSpLocks/>
          </p:cNvCxnSpPr>
          <p:nvPr/>
        </p:nvCxnSpPr>
        <p:spPr>
          <a:xfrm flipH="1">
            <a:off x="3947600" y="3741539"/>
            <a:ext cx="8253" cy="502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rot="10800000">
            <a:off x="3929063" y="5429250"/>
            <a:ext cx="4929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  <a:stCxn id="126" idx="3"/>
          </p:cNvCxnSpPr>
          <p:nvPr/>
        </p:nvCxnSpPr>
        <p:spPr>
          <a:xfrm>
            <a:off x="4084771" y="2660829"/>
            <a:ext cx="182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 flipH="1">
            <a:off x="4247896" y="2675967"/>
            <a:ext cx="5343" cy="324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6974569" y="1714500"/>
            <a:ext cx="0" cy="500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</p:cNvCxnSpPr>
          <p:nvPr/>
        </p:nvCxnSpPr>
        <p:spPr>
          <a:xfrm>
            <a:off x="4746043" y="1714500"/>
            <a:ext cx="22285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4751387" y="1714500"/>
            <a:ext cx="17462" cy="2751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flipH="1" flipV="1">
            <a:off x="4746043" y="4474834"/>
            <a:ext cx="11329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  <a:endCxn id="132" idx="0"/>
          </p:cNvCxnSpPr>
          <p:nvPr/>
        </p:nvCxnSpPr>
        <p:spPr>
          <a:xfrm flipH="1">
            <a:off x="4866986" y="4464844"/>
            <a:ext cx="4931" cy="307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Vývojový diagram: alternativní postup 64"/>
          <p:cNvSpPr/>
          <p:nvPr/>
        </p:nvSpPr>
        <p:spPr>
          <a:xfrm>
            <a:off x="7000875" y="2071688"/>
            <a:ext cx="428625" cy="2071687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0" name="Přímá spojovací čára 69"/>
          <p:cNvCxnSpPr>
            <a:cxnSpLocks/>
          </p:cNvCxnSpPr>
          <p:nvPr/>
        </p:nvCxnSpPr>
        <p:spPr>
          <a:xfrm flipH="1">
            <a:off x="7093344" y="2854595"/>
            <a:ext cx="252553" cy="1034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>
            <a:cxnSpLocks/>
          </p:cNvCxnSpPr>
          <p:nvPr/>
        </p:nvCxnSpPr>
        <p:spPr>
          <a:xfrm flipH="1">
            <a:off x="7100026" y="3386676"/>
            <a:ext cx="252554" cy="10284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>
            <a:cxnSpLocks/>
          </p:cNvCxnSpPr>
          <p:nvPr/>
        </p:nvCxnSpPr>
        <p:spPr>
          <a:xfrm flipH="1">
            <a:off x="7100026" y="3918144"/>
            <a:ext cx="258038" cy="1034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>
            <a:cxnSpLocks/>
          </p:cNvCxnSpPr>
          <p:nvPr/>
        </p:nvCxnSpPr>
        <p:spPr>
          <a:xfrm flipH="1" flipV="1">
            <a:off x="5143502" y="2393158"/>
            <a:ext cx="1944842" cy="7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>
            <a:cxnSpLocks/>
          </p:cNvCxnSpPr>
          <p:nvPr/>
        </p:nvCxnSpPr>
        <p:spPr>
          <a:xfrm flipH="1" flipV="1">
            <a:off x="5150089" y="2056038"/>
            <a:ext cx="1824480" cy="12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>
            <a:off x="5040432" y="2251075"/>
            <a:ext cx="1" cy="2320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>
            <a:cxnSpLocks/>
          </p:cNvCxnSpPr>
          <p:nvPr/>
        </p:nvCxnSpPr>
        <p:spPr>
          <a:xfrm>
            <a:off x="5048195" y="4550902"/>
            <a:ext cx="381055" cy="9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>
            <a:cxnSpLocks/>
          </p:cNvCxnSpPr>
          <p:nvPr/>
        </p:nvCxnSpPr>
        <p:spPr>
          <a:xfrm>
            <a:off x="5415083" y="4550901"/>
            <a:ext cx="0" cy="22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/>
          <p:cNvSpPr/>
          <p:nvPr/>
        </p:nvSpPr>
        <p:spPr>
          <a:xfrm>
            <a:off x="5143500" y="4643438"/>
            <a:ext cx="500063" cy="3571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92" name="Přímá spojovací šipka 91"/>
          <p:cNvCxnSpPr/>
          <p:nvPr/>
        </p:nvCxnSpPr>
        <p:spPr>
          <a:xfrm rot="16200000" flipV="1">
            <a:off x="3714750" y="3286125"/>
            <a:ext cx="1428750" cy="14287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/>
          <p:nvPr/>
        </p:nvCxnSpPr>
        <p:spPr>
          <a:xfrm rot="10800000" flipV="1">
            <a:off x="3714750" y="4714875"/>
            <a:ext cx="1428750" cy="21431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čára 98"/>
          <p:cNvCxnSpPr>
            <a:cxnSpLocks/>
          </p:cNvCxnSpPr>
          <p:nvPr/>
        </p:nvCxnSpPr>
        <p:spPr>
          <a:xfrm flipH="1">
            <a:off x="3643313" y="3500438"/>
            <a:ext cx="1554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/>
          <p:nvPr/>
        </p:nvCxnSpPr>
        <p:spPr>
          <a:xfrm flipH="1">
            <a:off x="3607594" y="3500438"/>
            <a:ext cx="1" cy="192881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3607594" y="5429250"/>
            <a:ext cx="321469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5" name="TextovéPole 104"/>
          <p:cNvSpPr txBox="1">
            <a:spLocks noChangeArrowheads="1"/>
          </p:cNvSpPr>
          <p:nvPr/>
        </p:nvSpPr>
        <p:spPr bwMode="auto">
          <a:xfrm>
            <a:off x="0" y="500063"/>
            <a:ext cx="364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SNÍŽENÍ OTÁČEK </a:t>
            </a:r>
            <a:r>
              <a:rPr lang="cs-CZ" b="1">
                <a:solidFill>
                  <a:srgbClr val="FF0000"/>
                </a:solidFill>
              </a:rPr>
              <a:t>(0° DIESEL)</a:t>
            </a:r>
            <a:endParaRPr lang="cs-CZ" b="1"/>
          </a:p>
        </p:txBody>
      </p:sp>
      <p:cxnSp>
        <p:nvCxnSpPr>
          <p:cNvPr id="107" name="Přímá spojovací čára 106"/>
          <p:cNvCxnSpPr/>
          <p:nvPr/>
        </p:nvCxnSpPr>
        <p:spPr>
          <a:xfrm rot="5400000">
            <a:off x="4976138" y="2071784"/>
            <a:ext cx="214312" cy="142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 rot="5400000">
            <a:off x="5042139" y="2485445"/>
            <a:ext cx="214312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>
            <a:cxnSpLocks/>
          </p:cNvCxnSpPr>
          <p:nvPr/>
        </p:nvCxnSpPr>
        <p:spPr>
          <a:xfrm flipV="1">
            <a:off x="4214810" y="3500438"/>
            <a:ext cx="20459" cy="192881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cxnSpLocks/>
            <a:stCxn id="126" idx="1"/>
          </p:cNvCxnSpPr>
          <p:nvPr/>
        </p:nvCxnSpPr>
        <p:spPr>
          <a:xfrm flipH="1" flipV="1">
            <a:off x="3600189" y="2659063"/>
            <a:ext cx="198574" cy="1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cxnSpLocks/>
          </p:cNvCxnSpPr>
          <p:nvPr/>
        </p:nvCxnSpPr>
        <p:spPr>
          <a:xfrm flipH="1" flipV="1">
            <a:off x="3607595" y="2643188"/>
            <a:ext cx="1" cy="357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>
            <a:off x="3607594" y="3126050"/>
            <a:ext cx="1" cy="3743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>
            <a:cxnSpLocks/>
          </p:cNvCxnSpPr>
          <p:nvPr/>
        </p:nvCxnSpPr>
        <p:spPr>
          <a:xfrm flipH="1">
            <a:off x="7100026" y="2304171"/>
            <a:ext cx="252553" cy="978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bdélník 125">
            <a:extLst>
              <a:ext uri="{FF2B5EF4-FFF2-40B4-BE49-F238E27FC236}">
                <a16:creationId xmlns:a16="http://schemas.microsoft.com/office/drawing/2014/main" id="{FD15A5CC-BA51-4D1B-9FFE-A32063CE9E96}"/>
              </a:ext>
            </a:extLst>
          </p:cNvPr>
          <p:cNvSpPr/>
          <p:nvPr/>
        </p:nvSpPr>
        <p:spPr>
          <a:xfrm>
            <a:off x="3798763" y="2600009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bdélník 130">
            <a:extLst>
              <a:ext uri="{FF2B5EF4-FFF2-40B4-BE49-F238E27FC236}">
                <a16:creationId xmlns:a16="http://schemas.microsoft.com/office/drawing/2014/main" id="{3D7F4442-1407-4A4E-AE20-1E496CA44708}"/>
              </a:ext>
            </a:extLst>
          </p:cNvPr>
          <p:cNvSpPr/>
          <p:nvPr/>
        </p:nvSpPr>
        <p:spPr>
          <a:xfrm rot="5400000">
            <a:off x="3796676" y="4340027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bdélník 131">
            <a:extLst>
              <a:ext uri="{FF2B5EF4-FFF2-40B4-BE49-F238E27FC236}">
                <a16:creationId xmlns:a16="http://schemas.microsoft.com/office/drawing/2014/main" id="{A51B1D61-AA21-4CDA-BB53-13B499BA4EE0}"/>
              </a:ext>
            </a:extLst>
          </p:cNvPr>
          <p:cNvSpPr/>
          <p:nvPr/>
        </p:nvSpPr>
        <p:spPr>
          <a:xfrm>
            <a:off x="4746043" y="4772585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bdélník 132">
            <a:extLst>
              <a:ext uri="{FF2B5EF4-FFF2-40B4-BE49-F238E27FC236}">
                <a16:creationId xmlns:a16="http://schemas.microsoft.com/office/drawing/2014/main" id="{E1979F2E-DB3F-4778-9B0E-101C1CD380DA}"/>
              </a:ext>
            </a:extLst>
          </p:cNvPr>
          <p:cNvSpPr/>
          <p:nvPr/>
        </p:nvSpPr>
        <p:spPr>
          <a:xfrm>
            <a:off x="5294140" y="4770087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4" name="Přímá spojnice 133">
            <a:extLst>
              <a:ext uri="{FF2B5EF4-FFF2-40B4-BE49-F238E27FC236}">
                <a16:creationId xmlns:a16="http://schemas.microsoft.com/office/drawing/2014/main" id="{FDF45734-D558-4231-A848-139F7967C1DF}"/>
              </a:ext>
            </a:extLst>
          </p:cNvPr>
          <p:cNvCxnSpPr>
            <a:cxnSpLocks/>
            <a:stCxn id="131" idx="3"/>
          </p:cNvCxnSpPr>
          <p:nvPr/>
        </p:nvCxnSpPr>
        <p:spPr>
          <a:xfrm flipH="1">
            <a:off x="3927326" y="4543851"/>
            <a:ext cx="12354" cy="8853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A10AF18E-C09E-4FA3-99FA-5E83F7821925}"/>
              </a:ext>
            </a:extLst>
          </p:cNvPr>
          <p:cNvCxnSpPr>
            <a:cxnSpLocks/>
            <a:stCxn id="132" idx="2"/>
          </p:cNvCxnSpPr>
          <p:nvPr/>
        </p:nvCxnSpPr>
        <p:spPr>
          <a:xfrm>
            <a:off x="4866986" y="4905046"/>
            <a:ext cx="0" cy="524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>
            <a:extLst>
              <a:ext uri="{FF2B5EF4-FFF2-40B4-BE49-F238E27FC236}">
                <a16:creationId xmlns:a16="http://schemas.microsoft.com/office/drawing/2014/main" id="{FC673EAA-2F53-47C4-8197-BAC1765FD1CF}"/>
              </a:ext>
            </a:extLst>
          </p:cNvPr>
          <p:cNvCxnSpPr>
            <a:cxnSpLocks/>
            <a:stCxn id="133" idx="2"/>
          </p:cNvCxnSpPr>
          <p:nvPr/>
        </p:nvCxnSpPr>
        <p:spPr>
          <a:xfrm>
            <a:off x="5415083" y="4902548"/>
            <a:ext cx="0" cy="526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>
            <a:extLst>
              <a:ext uri="{FF2B5EF4-FFF2-40B4-BE49-F238E27FC236}">
                <a16:creationId xmlns:a16="http://schemas.microsoft.com/office/drawing/2014/main" id="{BC629302-F5BF-4B96-85CE-33F5E5CCAE05}"/>
              </a:ext>
            </a:extLst>
          </p:cNvPr>
          <p:cNvCxnSpPr/>
          <p:nvPr/>
        </p:nvCxnSpPr>
        <p:spPr>
          <a:xfrm>
            <a:off x="4084771" y="3500438"/>
            <a:ext cx="182034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ál 148">
            <a:extLst>
              <a:ext uri="{FF2B5EF4-FFF2-40B4-BE49-F238E27FC236}">
                <a16:creationId xmlns:a16="http://schemas.microsoft.com/office/drawing/2014/main" id="{4D53E8EC-B058-457F-BB62-D2308EC7D848}"/>
              </a:ext>
            </a:extLst>
          </p:cNvPr>
          <p:cNvSpPr/>
          <p:nvPr/>
        </p:nvSpPr>
        <p:spPr>
          <a:xfrm>
            <a:off x="3833536" y="3398382"/>
            <a:ext cx="224285" cy="212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C80224D7-D2B8-45D0-9DB1-FF82FB8AD8F5}"/>
              </a:ext>
            </a:extLst>
          </p:cNvPr>
          <p:cNvCxnSpPr/>
          <p:nvPr/>
        </p:nvCxnSpPr>
        <p:spPr>
          <a:xfrm flipH="1" flipV="1">
            <a:off x="6974569" y="2214565"/>
            <a:ext cx="333735" cy="767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ený obdélníkový popisek 63"/>
          <p:cNvSpPr/>
          <p:nvPr/>
        </p:nvSpPr>
        <p:spPr>
          <a:xfrm>
            <a:off x="7500958" y="4429132"/>
            <a:ext cx="928694" cy="571504"/>
          </a:xfrm>
          <a:prstGeom prst="wedgeRoundRectCallout">
            <a:avLst>
              <a:gd name="adj1" fmla="val -70624"/>
              <a:gd name="adj2" fmla="val -884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Kontakty palivového  relé RC</a:t>
            </a:r>
          </a:p>
        </p:txBody>
      </p:sp>
      <p:sp>
        <p:nvSpPr>
          <p:cNvPr id="66" name="Zaoblený obdélníkový popisek 65"/>
          <p:cNvSpPr/>
          <p:nvPr/>
        </p:nvSpPr>
        <p:spPr>
          <a:xfrm>
            <a:off x="5929322" y="5500702"/>
            <a:ext cx="785818" cy="428628"/>
          </a:xfrm>
          <a:prstGeom prst="wedgeRoundRectCallout">
            <a:avLst>
              <a:gd name="adj1" fmla="val -99988"/>
              <a:gd name="adj2" fmla="val -1603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z otáček</a:t>
            </a:r>
          </a:p>
        </p:txBody>
      </p:sp>
      <p:sp>
        <p:nvSpPr>
          <p:cNvPr id="68" name="Zaoblený obdélníkový popisek 67"/>
          <p:cNvSpPr/>
          <p:nvPr/>
        </p:nvSpPr>
        <p:spPr>
          <a:xfrm>
            <a:off x="3428992" y="5500702"/>
            <a:ext cx="1143008" cy="428628"/>
          </a:xfrm>
          <a:prstGeom prst="wedgeRoundRectCallout">
            <a:avLst>
              <a:gd name="adj1" fmla="val 54540"/>
              <a:gd name="adj2" fmla="val -16235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Pomocné relé odbuzení gen.</a:t>
            </a:r>
          </a:p>
        </p:txBody>
      </p:sp>
      <p:sp>
        <p:nvSpPr>
          <p:cNvPr id="69" name="Zaoblený obdélníkový popisek 68"/>
          <p:cNvSpPr/>
          <p:nvPr/>
        </p:nvSpPr>
        <p:spPr>
          <a:xfrm>
            <a:off x="2357422" y="4000504"/>
            <a:ext cx="785818" cy="428628"/>
          </a:xfrm>
          <a:prstGeom prst="wedgeRoundRectCallout">
            <a:avLst>
              <a:gd name="adj1" fmla="val 176036"/>
              <a:gd name="adj2" fmla="val 13258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do otáček</a:t>
            </a:r>
          </a:p>
        </p:txBody>
      </p:sp>
      <p:sp>
        <p:nvSpPr>
          <p:cNvPr id="76" name="Zaoblený obdélníkový popisek 75"/>
          <p:cNvSpPr/>
          <p:nvPr/>
        </p:nvSpPr>
        <p:spPr>
          <a:xfrm>
            <a:off x="6429388" y="785794"/>
            <a:ext cx="1500198" cy="571504"/>
          </a:xfrm>
          <a:prstGeom prst="wedgeRoundRectCallout">
            <a:avLst>
              <a:gd name="adj1" fmla="val -80651"/>
              <a:gd name="adj2" fmla="val 15068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Kompresor stojí (Plný tlak v hlavním vzduchojemu)</a:t>
            </a:r>
          </a:p>
        </p:txBody>
      </p:sp>
      <p:sp>
        <p:nvSpPr>
          <p:cNvPr id="80" name="Zaoblený obdélníkový popisek 79"/>
          <p:cNvSpPr/>
          <p:nvPr/>
        </p:nvSpPr>
        <p:spPr>
          <a:xfrm>
            <a:off x="6429388" y="785794"/>
            <a:ext cx="1500198" cy="571504"/>
          </a:xfrm>
          <a:prstGeom prst="wedgeRoundRectCallout">
            <a:avLst>
              <a:gd name="adj1" fmla="val -84609"/>
              <a:gd name="adj2" fmla="val 2130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Kompresor stojí (Plný tlak v hlavním vzduchojemu)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00"/>
                            </p:stCondLst>
                            <p:childTnLst>
                              <p:par>
                                <p:cTn id="2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90" grpId="0" animBg="1"/>
      <p:bldP spid="90" grpId="1" animBg="1"/>
      <p:bldP spid="132" grpId="1" animBg="1"/>
      <p:bldP spid="133" grpId="0" animBg="1"/>
      <p:bldP spid="133" grpId="1" animBg="1"/>
      <p:bldP spid="149" grpId="0" animBg="1"/>
      <p:bldP spid="149" grpId="1" animBg="1"/>
      <p:bldP spid="64" grpId="0" animBg="1"/>
      <p:bldP spid="66" grpId="0" animBg="1"/>
      <p:bldP spid="68" grpId="0" animBg="1"/>
      <p:bldP spid="69" grpId="0" animBg="1"/>
      <p:bldP spid="76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642938"/>
            <a:ext cx="9001156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0" y="571500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ZVÝŠENÍ OTÁČEK </a:t>
            </a:r>
            <a:r>
              <a:rPr lang="cs-CZ" b="1">
                <a:solidFill>
                  <a:srgbClr val="FF0000"/>
                </a:solidFill>
              </a:rPr>
              <a:t>(6° DIESEL)</a:t>
            </a:r>
            <a:endParaRPr lang="cs-CZ" b="1"/>
          </a:p>
        </p:txBody>
      </p:sp>
      <p:pic>
        <p:nvPicPr>
          <p:cNvPr id="8" name="Obrázek 7" descr="IMG – kopie – kopie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9322" y="500041"/>
            <a:ext cx="2928958" cy="4725121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6000750" y="1357313"/>
            <a:ext cx="428625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 rot="10800000" flipV="1">
            <a:off x="928688" y="1571625"/>
            <a:ext cx="5000625" cy="3571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7929563" y="785813"/>
            <a:ext cx="285750" cy="214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929438" y="2857500"/>
            <a:ext cx="500062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929563" y="1428750"/>
            <a:ext cx="285750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929438" y="3429000"/>
            <a:ext cx="500062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rot="10800000" flipV="1">
            <a:off x="642938" y="3571875"/>
            <a:ext cx="5214937" cy="100012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6000750" y="3357563"/>
            <a:ext cx="428625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6" name="Přímá spojovací čára 25"/>
          <p:cNvCxnSpPr>
            <a:cxnSpLocks/>
          </p:cNvCxnSpPr>
          <p:nvPr/>
        </p:nvCxnSpPr>
        <p:spPr>
          <a:xfrm>
            <a:off x="179512" y="1551906"/>
            <a:ext cx="20350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cxnSpLocks/>
          </p:cNvCxnSpPr>
          <p:nvPr/>
        </p:nvCxnSpPr>
        <p:spPr>
          <a:xfrm flipH="1">
            <a:off x="758002" y="1571624"/>
            <a:ext cx="8212" cy="571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428625" y="2143125"/>
            <a:ext cx="3571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cxnSpLocks/>
            <a:endCxn id="35" idx="0"/>
          </p:cNvCxnSpPr>
          <p:nvPr/>
        </p:nvCxnSpPr>
        <p:spPr>
          <a:xfrm flipH="1">
            <a:off x="426733" y="2143125"/>
            <a:ext cx="1894" cy="1475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302747" y="3618591"/>
            <a:ext cx="247971" cy="152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7" name="Přímá spojovací čára 36"/>
          <p:cNvCxnSpPr>
            <a:cxnSpLocks/>
            <a:stCxn id="35" idx="2"/>
          </p:cNvCxnSpPr>
          <p:nvPr/>
        </p:nvCxnSpPr>
        <p:spPr>
          <a:xfrm>
            <a:off x="426733" y="3770998"/>
            <a:ext cx="307" cy="1374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rot="10800000">
            <a:off x="214313" y="5143500"/>
            <a:ext cx="2143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7929563" y="1785938"/>
            <a:ext cx="285750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000750" y="1785938"/>
            <a:ext cx="428625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8" name="Přímá spojovací šipka 47"/>
          <p:cNvCxnSpPr/>
          <p:nvPr/>
        </p:nvCxnSpPr>
        <p:spPr>
          <a:xfrm rot="10800000">
            <a:off x="2357438" y="1928813"/>
            <a:ext cx="3500437" cy="158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5400000">
            <a:off x="1928813" y="1857375"/>
            <a:ext cx="57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1893094" y="2143125"/>
            <a:ext cx="321469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cxnSpLocks/>
            <a:endCxn id="61" idx="0"/>
          </p:cNvCxnSpPr>
          <p:nvPr/>
        </p:nvCxnSpPr>
        <p:spPr>
          <a:xfrm>
            <a:off x="1847281" y="2151991"/>
            <a:ext cx="14494" cy="146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740131" y="3618591"/>
            <a:ext cx="243288" cy="147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ovací čára 63"/>
          <p:cNvCxnSpPr>
            <a:cxnSpLocks/>
            <a:stCxn id="61" idx="2"/>
          </p:cNvCxnSpPr>
          <p:nvPr/>
        </p:nvCxnSpPr>
        <p:spPr>
          <a:xfrm>
            <a:off x="1861775" y="3766215"/>
            <a:ext cx="363" cy="320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428625" y="4071938"/>
            <a:ext cx="14625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ový popisek 28"/>
          <p:cNvSpPr/>
          <p:nvPr/>
        </p:nvSpPr>
        <p:spPr>
          <a:xfrm>
            <a:off x="785786" y="142852"/>
            <a:ext cx="1285884" cy="428628"/>
          </a:xfrm>
          <a:prstGeom prst="wedgeRoundRectCallout">
            <a:avLst>
              <a:gd name="adj1" fmla="val -58851"/>
              <a:gd name="adj2" fmla="val 32491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Kontrolér na ŠESTÉM stupni</a:t>
            </a:r>
          </a:p>
        </p:txBody>
      </p:sp>
      <p:sp>
        <p:nvSpPr>
          <p:cNvPr id="31" name="Zaoblený obdélníkový popisek 30"/>
          <p:cNvSpPr/>
          <p:nvPr/>
        </p:nvSpPr>
        <p:spPr>
          <a:xfrm>
            <a:off x="785786" y="142852"/>
            <a:ext cx="1285884" cy="428628"/>
          </a:xfrm>
          <a:prstGeom prst="wedgeRoundRectCallout">
            <a:avLst>
              <a:gd name="adj1" fmla="val 50124"/>
              <a:gd name="adj2" fmla="val 29997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Kontrolér na ŠESTÉM stupni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1571604" y="4429132"/>
            <a:ext cx="785818" cy="428628"/>
          </a:xfrm>
          <a:prstGeom prst="wedgeRoundRectCallout">
            <a:avLst>
              <a:gd name="adj1" fmla="val -180396"/>
              <a:gd name="adj2" fmla="val -18338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Palivové relé RC</a:t>
            </a:r>
          </a:p>
        </p:txBody>
      </p:sp>
      <p:sp>
        <p:nvSpPr>
          <p:cNvPr id="34" name="Zaoblený obdélníkový popisek 33"/>
          <p:cNvSpPr/>
          <p:nvPr/>
        </p:nvSpPr>
        <p:spPr>
          <a:xfrm>
            <a:off x="2500298" y="4429132"/>
            <a:ext cx="785818" cy="428628"/>
          </a:xfrm>
          <a:prstGeom prst="wedgeRoundRectCallout">
            <a:avLst>
              <a:gd name="adj1" fmla="val -116925"/>
              <a:gd name="adj2" fmla="val -17507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Palivové relé RE</a:t>
            </a:r>
          </a:p>
        </p:txBody>
      </p:sp>
      <p:sp>
        <p:nvSpPr>
          <p:cNvPr id="36" name="Zaoblený obdélníkový popisek 35"/>
          <p:cNvSpPr/>
          <p:nvPr/>
        </p:nvSpPr>
        <p:spPr>
          <a:xfrm>
            <a:off x="1142976" y="4929198"/>
            <a:ext cx="1071570" cy="428628"/>
          </a:xfrm>
          <a:prstGeom prst="wedgeRoundRectCallout">
            <a:avLst>
              <a:gd name="adj1" fmla="val -106449"/>
              <a:gd name="adj2" fmla="val -11444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Směrová páka DIESEL</a:t>
            </a:r>
          </a:p>
        </p:txBody>
      </p:sp>
      <p:sp>
        <p:nvSpPr>
          <p:cNvPr id="38" name="Zaoblený obdélníkový popisek 37"/>
          <p:cNvSpPr/>
          <p:nvPr/>
        </p:nvSpPr>
        <p:spPr>
          <a:xfrm>
            <a:off x="2643174" y="2071678"/>
            <a:ext cx="1285884" cy="428628"/>
          </a:xfrm>
          <a:prstGeom prst="wedgeRoundRectCallout">
            <a:avLst>
              <a:gd name="adj1" fmla="val -98138"/>
              <a:gd name="adj2" fmla="val -362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Tlak oleje motoru v pořádku</a:t>
            </a:r>
          </a:p>
        </p:txBody>
      </p:sp>
      <p:sp>
        <p:nvSpPr>
          <p:cNvPr id="40" name="Zaoblený obdélníkový popisek 39"/>
          <p:cNvSpPr/>
          <p:nvPr/>
        </p:nvSpPr>
        <p:spPr>
          <a:xfrm>
            <a:off x="2643174" y="2928934"/>
            <a:ext cx="1357322" cy="571504"/>
          </a:xfrm>
          <a:prstGeom prst="wedgeRoundRectCallout">
            <a:avLst>
              <a:gd name="adj1" fmla="val -102949"/>
              <a:gd name="adj2" fmla="val -708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Není vypnuta žádná motorová skupina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35" grpId="0" animBg="1"/>
      <p:bldP spid="20" grpId="0" animBg="1"/>
      <p:bldP spid="22" grpId="0" animBg="1"/>
      <p:bldP spid="61" grpId="0" animBg="1"/>
      <p:bldP spid="29" grpId="0" animBg="1"/>
      <p:bldP spid="31" grpId="0" animBg="1"/>
      <p:bldP spid="33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4929188" y="121443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DOBĚHOVÝ SPÍNAČ</a:t>
            </a: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 flipH="1" flipV="1">
            <a:off x="3944434" y="1012123"/>
            <a:ext cx="4842380" cy="15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>
            <a:cxnSpLocks/>
          </p:cNvCxnSpPr>
          <p:nvPr/>
        </p:nvCxnSpPr>
        <p:spPr>
          <a:xfrm flipV="1">
            <a:off x="3951243" y="1028700"/>
            <a:ext cx="6924" cy="6858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964781" y="1714500"/>
            <a:ext cx="212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4177506" y="1608137"/>
            <a:ext cx="0" cy="113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H="1">
            <a:off x="4177506" y="1608137"/>
            <a:ext cx="4325145" cy="8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cxnSpLocks/>
          </p:cNvCxnSpPr>
          <p:nvPr/>
        </p:nvCxnSpPr>
        <p:spPr>
          <a:xfrm>
            <a:off x="8519319" y="1616868"/>
            <a:ext cx="0" cy="1526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V="1">
            <a:off x="8313480" y="3127250"/>
            <a:ext cx="197505" cy="5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8046339" y="3057387"/>
            <a:ext cx="293815" cy="85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8115807" y="2571750"/>
            <a:ext cx="1" cy="518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cxnSpLocks/>
          </p:cNvCxnSpPr>
          <p:nvPr/>
        </p:nvCxnSpPr>
        <p:spPr>
          <a:xfrm>
            <a:off x="7903848" y="2571750"/>
            <a:ext cx="211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</p:cNvCxnSpPr>
          <p:nvPr/>
        </p:nvCxnSpPr>
        <p:spPr>
          <a:xfrm>
            <a:off x="7643813" y="2518965"/>
            <a:ext cx="247648" cy="79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7713133" y="2318493"/>
            <a:ext cx="0" cy="197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358063" y="2321719"/>
            <a:ext cx="357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cxnSpLocks/>
          </p:cNvCxnSpPr>
          <p:nvPr/>
        </p:nvCxnSpPr>
        <p:spPr>
          <a:xfrm>
            <a:off x="6974568" y="2220756"/>
            <a:ext cx="361213" cy="107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cxnSpLocks/>
            <a:endCxn id="127" idx="0"/>
          </p:cNvCxnSpPr>
          <p:nvPr/>
        </p:nvCxnSpPr>
        <p:spPr>
          <a:xfrm flipH="1">
            <a:off x="3941767" y="1716088"/>
            <a:ext cx="9476" cy="883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3260024" y="2518965"/>
            <a:ext cx="66903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flipV="1">
            <a:off x="3256066" y="2518965"/>
            <a:ext cx="3958" cy="11973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260024" y="3732610"/>
            <a:ext cx="669039" cy="8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cxnSpLocks/>
            <a:endCxn id="126" idx="1"/>
          </p:cNvCxnSpPr>
          <p:nvPr/>
        </p:nvCxnSpPr>
        <p:spPr>
          <a:xfrm flipH="1">
            <a:off x="3939680" y="3746500"/>
            <a:ext cx="5788" cy="511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rot="10800000">
            <a:off x="3929063" y="5429250"/>
            <a:ext cx="4929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  <a:stCxn id="127" idx="3"/>
          </p:cNvCxnSpPr>
          <p:nvPr/>
        </p:nvCxnSpPr>
        <p:spPr>
          <a:xfrm>
            <a:off x="4084771" y="2660829"/>
            <a:ext cx="161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 flipH="1">
            <a:off x="4246033" y="2643187"/>
            <a:ext cx="3706" cy="362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6974569" y="1721275"/>
            <a:ext cx="0" cy="493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>
            <a:off x="4751387" y="1727718"/>
            <a:ext cx="22231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4751387" y="1721275"/>
            <a:ext cx="0" cy="2780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>
            <a:cxnSpLocks/>
          </p:cNvCxnSpPr>
          <p:nvPr/>
        </p:nvCxnSpPr>
        <p:spPr>
          <a:xfrm flipH="1">
            <a:off x="4736964" y="4484956"/>
            <a:ext cx="139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  <a:endCxn id="128" idx="0"/>
          </p:cNvCxnSpPr>
          <p:nvPr/>
        </p:nvCxnSpPr>
        <p:spPr>
          <a:xfrm>
            <a:off x="4866986" y="4484956"/>
            <a:ext cx="0" cy="287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Vývojový diagram: alternativní postup 64"/>
          <p:cNvSpPr/>
          <p:nvPr/>
        </p:nvSpPr>
        <p:spPr>
          <a:xfrm>
            <a:off x="7027958" y="2113212"/>
            <a:ext cx="428625" cy="2071687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7" name="Přímá spojovací čára 66"/>
          <p:cNvCxnSpPr>
            <a:cxnSpLocks/>
          </p:cNvCxnSpPr>
          <p:nvPr/>
        </p:nvCxnSpPr>
        <p:spPr>
          <a:xfrm flipH="1">
            <a:off x="7090571" y="2321719"/>
            <a:ext cx="277698" cy="9539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>
            <a:cxnSpLocks/>
          </p:cNvCxnSpPr>
          <p:nvPr/>
        </p:nvCxnSpPr>
        <p:spPr>
          <a:xfrm flipH="1">
            <a:off x="7090571" y="2857500"/>
            <a:ext cx="267492" cy="929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>
            <a:cxnSpLocks/>
          </p:cNvCxnSpPr>
          <p:nvPr/>
        </p:nvCxnSpPr>
        <p:spPr>
          <a:xfrm flipH="1">
            <a:off x="7108031" y="3929063"/>
            <a:ext cx="250032" cy="9879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 flipH="1">
            <a:off x="5268518" y="3750469"/>
            <a:ext cx="8930" cy="5373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>
            <a:cxnSpLocks/>
          </p:cNvCxnSpPr>
          <p:nvPr/>
        </p:nvCxnSpPr>
        <p:spPr>
          <a:xfrm>
            <a:off x="5272983" y="4326471"/>
            <a:ext cx="667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>
            <a:cxnSpLocks/>
          </p:cNvCxnSpPr>
          <p:nvPr/>
        </p:nvCxnSpPr>
        <p:spPr>
          <a:xfrm>
            <a:off x="5940152" y="4326471"/>
            <a:ext cx="0" cy="424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/>
          <p:cNvSpPr/>
          <p:nvPr/>
        </p:nvSpPr>
        <p:spPr>
          <a:xfrm>
            <a:off x="5715000" y="4643438"/>
            <a:ext cx="500063" cy="3571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92" name="Přímá spojovací šipka 91"/>
          <p:cNvCxnSpPr/>
          <p:nvPr/>
        </p:nvCxnSpPr>
        <p:spPr>
          <a:xfrm rot="16200000" flipV="1">
            <a:off x="4357688" y="3214688"/>
            <a:ext cx="1428750" cy="14287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/>
          <p:nvPr/>
        </p:nvCxnSpPr>
        <p:spPr>
          <a:xfrm rot="10800000" flipV="1">
            <a:off x="4357688" y="4643438"/>
            <a:ext cx="1428750" cy="2143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>
            <a:cxnSpLocks/>
          </p:cNvCxnSpPr>
          <p:nvPr/>
        </p:nvCxnSpPr>
        <p:spPr>
          <a:xfrm flipH="1">
            <a:off x="4246033" y="3143250"/>
            <a:ext cx="3706" cy="3571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čára 98"/>
          <p:cNvCxnSpPr>
            <a:cxnSpLocks/>
          </p:cNvCxnSpPr>
          <p:nvPr/>
        </p:nvCxnSpPr>
        <p:spPr>
          <a:xfrm flipH="1" flipV="1">
            <a:off x="4067944" y="3502028"/>
            <a:ext cx="181799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>
            <a:cxnSpLocks/>
          </p:cNvCxnSpPr>
          <p:nvPr/>
        </p:nvCxnSpPr>
        <p:spPr>
          <a:xfrm flipH="1">
            <a:off x="3594543" y="3492220"/>
            <a:ext cx="24385" cy="193861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 flipV="1">
            <a:off x="3618928" y="5430838"/>
            <a:ext cx="310135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2" name="TextovéPole 104"/>
          <p:cNvSpPr txBox="1">
            <a:spLocks noChangeArrowheads="1"/>
          </p:cNvSpPr>
          <p:nvPr/>
        </p:nvSpPr>
        <p:spPr bwMode="auto">
          <a:xfrm>
            <a:off x="0" y="500063"/>
            <a:ext cx="364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ZVÝŠENÍ OTÁČEK </a:t>
            </a:r>
            <a:r>
              <a:rPr lang="cs-CZ" b="1">
                <a:solidFill>
                  <a:srgbClr val="FF0000"/>
                </a:solidFill>
              </a:rPr>
              <a:t>(6° DIESEL)</a:t>
            </a:r>
            <a:endParaRPr lang="cs-CZ" b="1"/>
          </a:p>
        </p:txBody>
      </p:sp>
      <p:cxnSp>
        <p:nvCxnSpPr>
          <p:cNvPr id="107" name="Přímá spojovací čára 106"/>
          <p:cNvCxnSpPr/>
          <p:nvPr/>
        </p:nvCxnSpPr>
        <p:spPr>
          <a:xfrm rot="5400000">
            <a:off x="4964907" y="2107406"/>
            <a:ext cx="214312" cy="142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 rot="5400000">
            <a:off x="4965701" y="2392362"/>
            <a:ext cx="214312" cy="144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>
            <a:cxnSpLocks/>
          </p:cNvCxnSpPr>
          <p:nvPr/>
        </p:nvCxnSpPr>
        <p:spPr>
          <a:xfrm flipV="1">
            <a:off x="4246033" y="3492220"/>
            <a:ext cx="3706" cy="193068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cxnSpLocks/>
            <a:endCxn id="127" idx="1"/>
          </p:cNvCxnSpPr>
          <p:nvPr/>
        </p:nvCxnSpPr>
        <p:spPr>
          <a:xfrm>
            <a:off x="3618928" y="2660829"/>
            <a:ext cx="179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flipV="1">
            <a:off x="3618928" y="2643188"/>
            <a:ext cx="0" cy="357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ývojový diagram: alternativní postup 60"/>
          <p:cNvSpPr/>
          <p:nvPr/>
        </p:nvSpPr>
        <p:spPr>
          <a:xfrm>
            <a:off x="7931150" y="2899024"/>
            <a:ext cx="428625" cy="500063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ovací čára 63"/>
          <p:cNvCxnSpPr>
            <a:cxnSpLocks/>
            <a:stCxn id="61" idx="3"/>
          </p:cNvCxnSpPr>
          <p:nvPr/>
        </p:nvCxnSpPr>
        <p:spPr>
          <a:xfrm flipH="1">
            <a:off x="8121698" y="3149056"/>
            <a:ext cx="238077" cy="7197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 rot="5400000">
            <a:off x="4965701" y="2678112"/>
            <a:ext cx="214312" cy="144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rot="5400000">
            <a:off x="4965701" y="2963862"/>
            <a:ext cx="214312" cy="144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 rot="5400000">
            <a:off x="4965701" y="3249612"/>
            <a:ext cx="214312" cy="144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ovací čára 85"/>
          <p:cNvCxnSpPr>
            <a:cxnSpLocks/>
          </p:cNvCxnSpPr>
          <p:nvPr/>
        </p:nvCxnSpPr>
        <p:spPr>
          <a:xfrm>
            <a:off x="8115807" y="3214687"/>
            <a:ext cx="0" cy="440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čára 87"/>
          <p:cNvCxnSpPr/>
          <p:nvPr/>
        </p:nvCxnSpPr>
        <p:spPr>
          <a:xfrm>
            <a:off x="7903848" y="3655182"/>
            <a:ext cx="240026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čára 92"/>
          <p:cNvCxnSpPr>
            <a:cxnSpLocks/>
          </p:cNvCxnSpPr>
          <p:nvPr/>
        </p:nvCxnSpPr>
        <p:spPr>
          <a:xfrm>
            <a:off x="7643813" y="3599377"/>
            <a:ext cx="260035" cy="68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>
            <a:cxnSpLocks/>
          </p:cNvCxnSpPr>
          <p:nvPr/>
        </p:nvCxnSpPr>
        <p:spPr>
          <a:xfrm>
            <a:off x="7713133" y="3396359"/>
            <a:ext cx="0" cy="206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>
            <a:off x="7358063" y="3399087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>
            <a:cxnSpLocks/>
          </p:cNvCxnSpPr>
          <p:nvPr/>
        </p:nvCxnSpPr>
        <p:spPr>
          <a:xfrm>
            <a:off x="5151942" y="3476301"/>
            <a:ext cx="1966686" cy="17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čára 108"/>
          <p:cNvCxnSpPr>
            <a:cxnSpLocks/>
          </p:cNvCxnSpPr>
          <p:nvPr/>
        </p:nvCxnSpPr>
        <p:spPr>
          <a:xfrm>
            <a:off x="5143500" y="3500438"/>
            <a:ext cx="133948" cy="246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>
            <a:cxnSpLocks/>
          </p:cNvCxnSpPr>
          <p:nvPr/>
        </p:nvCxnSpPr>
        <p:spPr>
          <a:xfrm flipH="1">
            <a:off x="7108031" y="3396359"/>
            <a:ext cx="248443" cy="9812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rot="5400000">
            <a:off x="5032136" y="3598583"/>
            <a:ext cx="214313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A7817EE7-F5A6-46DC-BFEE-F5A71F892F09}"/>
              </a:ext>
            </a:extLst>
          </p:cNvPr>
          <p:cNvCxnSpPr/>
          <p:nvPr/>
        </p:nvCxnSpPr>
        <p:spPr>
          <a:xfrm>
            <a:off x="3594543" y="3500438"/>
            <a:ext cx="18536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ál 29">
            <a:extLst>
              <a:ext uri="{FF2B5EF4-FFF2-40B4-BE49-F238E27FC236}">
                <a16:creationId xmlns:a16="http://schemas.microsoft.com/office/drawing/2014/main" id="{2D371451-B8A5-40BE-BE6D-986AD70F246F}"/>
              </a:ext>
            </a:extLst>
          </p:cNvPr>
          <p:cNvSpPr/>
          <p:nvPr/>
        </p:nvSpPr>
        <p:spPr>
          <a:xfrm>
            <a:off x="3832032" y="3399334"/>
            <a:ext cx="212176" cy="20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bdélník 125">
            <a:extLst>
              <a:ext uri="{FF2B5EF4-FFF2-40B4-BE49-F238E27FC236}">
                <a16:creationId xmlns:a16="http://schemas.microsoft.com/office/drawing/2014/main" id="{32A6FA2A-0382-4BEC-BD3C-C8F2C20A6AD7}"/>
              </a:ext>
            </a:extLst>
          </p:cNvPr>
          <p:cNvSpPr/>
          <p:nvPr/>
        </p:nvSpPr>
        <p:spPr>
          <a:xfrm rot="5400000">
            <a:off x="3796676" y="4340027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bdélník 126">
            <a:extLst>
              <a:ext uri="{FF2B5EF4-FFF2-40B4-BE49-F238E27FC236}">
                <a16:creationId xmlns:a16="http://schemas.microsoft.com/office/drawing/2014/main" id="{C9AFA805-41CB-45FC-A9EB-44025AE2E029}"/>
              </a:ext>
            </a:extLst>
          </p:cNvPr>
          <p:cNvSpPr/>
          <p:nvPr/>
        </p:nvSpPr>
        <p:spPr>
          <a:xfrm>
            <a:off x="3798763" y="2600009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bdélník 127">
            <a:extLst>
              <a:ext uri="{FF2B5EF4-FFF2-40B4-BE49-F238E27FC236}">
                <a16:creationId xmlns:a16="http://schemas.microsoft.com/office/drawing/2014/main" id="{BDC36235-A695-4D2B-B68E-DA09A0EC912B}"/>
              </a:ext>
            </a:extLst>
          </p:cNvPr>
          <p:cNvSpPr/>
          <p:nvPr/>
        </p:nvSpPr>
        <p:spPr>
          <a:xfrm>
            <a:off x="4746043" y="4772585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Obdélník 128">
            <a:extLst>
              <a:ext uri="{FF2B5EF4-FFF2-40B4-BE49-F238E27FC236}">
                <a16:creationId xmlns:a16="http://schemas.microsoft.com/office/drawing/2014/main" id="{97DD5AC8-D5EE-4377-9802-1661ACB24B5B}"/>
              </a:ext>
            </a:extLst>
          </p:cNvPr>
          <p:cNvSpPr/>
          <p:nvPr/>
        </p:nvSpPr>
        <p:spPr>
          <a:xfrm>
            <a:off x="5819209" y="4767195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377" name="Přímá spojnice 14376">
            <a:extLst>
              <a:ext uri="{FF2B5EF4-FFF2-40B4-BE49-F238E27FC236}">
                <a16:creationId xmlns:a16="http://schemas.microsoft.com/office/drawing/2014/main" id="{A96EFE02-6E81-4DD2-98C0-9E14AE274276}"/>
              </a:ext>
            </a:extLst>
          </p:cNvPr>
          <p:cNvCxnSpPr>
            <a:cxnSpLocks/>
            <a:stCxn id="126" idx="3"/>
          </p:cNvCxnSpPr>
          <p:nvPr/>
        </p:nvCxnSpPr>
        <p:spPr>
          <a:xfrm flipH="1">
            <a:off x="3927172" y="4543851"/>
            <a:ext cx="12508" cy="879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6504F50A-0C7A-428E-B93F-D4D1A68CE53E}"/>
              </a:ext>
            </a:extLst>
          </p:cNvPr>
          <p:cNvCxnSpPr>
            <a:cxnSpLocks/>
          </p:cNvCxnSpPr>
          <p:nvPr/>
        </p:nvCxnSpPr>
        <p:spPr>
          <a:xfrm>
            <a:off x="4866986" y="4905046"/>
            <a:ext cx="0" cy="524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Přímá spojnice 152">
            <a:extLst>
              <a:ext uri="{FF2B5EF4-FFF2-40B4-BE49-F238E27FC236}">
                <a16:creationId xmlns:a16="http://schemas.microsoft.com/office/drawing/2014/main" id="{2E3B8D30-B74A-4C0D-BA47-4FF1B289DFB4}"/>
              </a:ext>
            </a:extLst>
          </p:cNvPr>
          <p:cNvCxnSpPr>
            <a:cxnSpLocks/>
          </p:cNvCxnSpPr>
          <p:nvPr/>
        </p:nvCxnSpPr>
        <p:spPr>
          <a:xfrm>
            <a:off x="5936567" y="4902549"/>
            <a:ext cx="0" cy="526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aoblený obdélníkový popisek 76"/>
          <p:cNvSpPr/>
          <p:nvPr/>
        </p:nvSpPr>
        <p:spPr>
          <a:xfrm>
            <a:off x="6643702" y="4786322"/>
            <a:ext cx="928694" cy="571504"/>
          </a:xfrm>
          <a:prstGeom prst="wedgeRoundRectCallout">
            <a:avLst>
              <a:gd name="adj1" fmla="val 12492"/>
              <a:gd name="adj2" fmla="val -16943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Kontakty palivového  relé RC</a:t>
            </a:r>
          </a:p>
        </p:txBody>
      </p:sp>
      <p:sp>
        <p:nvSpPr>
          <p:cNvPr id="78" name="Zaoblený obdélníkový popisek 77"/>
          <p:cNvSpPr/>
          <p:nvPr/>
        </p:nvSpPr>
        <p:spPr>
          <a:xfrm>
            <a:off x="8072462" y="3786190"/>
            <a:ext cx="928694" cy="571504"/>
          </a:xfrm>
          <a:prstGeom prst="wedgeRoundRectCallout">
            <a:avLst>
              <a:gd name="adj1" fmla="val -38656"/>
              <a:gd name="adj2" fmla="val -11956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Kontakty palivového  relé RE</a:t>
            </a:r>
          </a:p>
        </p:txBody>
      </p:sp>
      <p:sp>
        <p:nvSpPr>
          <p:cNvPr id="79" name="Zaoblený obdélníkový popisek 78"/>
          <p:cNvSpPr/>
          <p:nvPr/>
        </p:nvSpPr>
        <p:spPr>
          <a:xfrm>
            <a:off x="7643834" y="4500570"/>
            <a:ext cx="785818" cy="428628"/>
          </a:xfrm>
          <a:prstGeom prst="wedgeRoundRectCallout">
            <a:avLst>
              <a:gd name="adj1" fmla="val -28818"/>
              <a:gd name="adj2" fmla="val -22729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Palivové relé 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500"/>
                            </p:stCondLst>
                            <p:childTnLst>
                              <p:par>
                                <p:cTn id="2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000"/>
                            </p:stCondLst>
                            <p:childTnLst>
                              <p:par>
                                <p:cTn id="2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90" grpId="0" animBg="1"/>
      <p:bldP spid="90" grpId="1" animBg="1"/>
      <p:bldP spid="61" grpId="0" animBg="1"/>
      <p:bldP spid="61" grpId="1" animBg="1"/>
      <p:bldP spid="30" grpId="0" animBg="1"/>
      <p:bldP spid="30" grpId="1" animBg="1"/>
      <p:bldP spid="128" grpId="0" animBg="1"/>
      <p:bldP spid="129" grpId="0" animBg="1"/>
      <p:bldP spid="129" grpId="1" animBg="1"/>
      <p:bldP spid="77" grpId="0" animBg="1"/>
      <p:bldP spid="78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072230"/>
          </a:xfrm>
          <a:noFill/>
        </p:spPr>
      </p:pic>
      <p:cxnSp>
        <p:nvCxnSpPr>
          <p:cNvPr id="5" name="Přímá spojovací čára 4"/>
          <p:cNvCxnSpPr/>
          <p:nvPr/>
        </p:nvCxnSpPr>
        <p:spPr>
          <a:xfrm flipV="1">
            <a:off x="142875" y="1564209"/>
            <a:ext cx="2822866" cy="7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965741" y="1571625"/>
            <a:ext cx="0" cy="569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flipV="1">
            <a:off x="2643187" y="2139953"/>
            <a:ext cx="334460" cy="3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  <a:endCxn id="42" idx="0"/>
          </p:cNvCxnSpPr>
          <p:nvPr/>
        </p:nvCxnSpPr>
        <p:spPr>
          <a:xfrm>
            <a:off x="2610315" y="2165044"/>
            <a:ext cx="10926" cy="2478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2402902" y="4542647"/>
            <a:ext cx="428625" cy="2857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>
            <a:off x="2643188" y="3966778"/>
            <a:ext cx="1892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4535202" y="3536951"/>
            <a:ext cx="0" cy="429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4535202" y="3177832"/>
            <a:ext cx="3177" cy="189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4143375" y="3177832"/>
            <a:ext cx="391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4124517" y="1143000"/>
            <a:ext cx="0" cy="203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flipV="1">
            <a:off x="4124517" y="1124744"/>
            <a:ext cx="4162232" cy="18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8286750" y="1124744"/>
            <a:ext cx="0" cy="1340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7929563" y="2464991"/>
            <a:ext cx="357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7914599" y="2464991"/>
            <a:ext cx="6046" cy="965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7358063" y="3429000"/>
            <a:ext cx="5715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7358063" y="1564211"/>
            <a:ext cx="0" cy="1866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cxnSpLocks/>
          </p:cNvCxnSpPr>
          <p:nvPr/>
        </p:nvCxnSpPr>
        <p:spPr>
          <a:xfrm>
            <a:off x="6465095" y="1557525"/>
            <a:ext cx="883972" cy="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cxnSpLocks/>
          </p:cNvCxnSpPr>
          <p:nvPr/>
        </p:nvCxnSpPr>
        <p:spPr>
          <a:xfrm>
            <a:off x="6465095" y="1564209"/>
            <a:ext cx="0" cy="12552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>
            <a:cxnSpLocks/>
          </p:cNvCxnSpPr>
          <p:nvPr/>
        </p:nvCxnSpPr>
        <p:spPr>
          <a:xfrm>
            <a:off x="5518548" y="2811141"/>
            <a:ext cx="946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</p:cNvCxnSpPr>
          <p:nvPr/>
        </p:nvCxnSpPr>
        <p:spPr>
          <a:xfrm rot="5400000">
            <a:off x="4942525" y="3012123"/>
            <a:ext cx="760735" cy="358771"/>
          </a:xfrm>
          <a:prstGeom prst="bentConnector3">
            <a:avLst>
              <a:gd name="adj1" fmla="val 9519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>
            <a:cxnSpLocks/>
          </p:cNvCxnSpPr>
          <p:nvPr/>
        </p:nvCxnSpPr>
        <p:spPr>
          <a:xfrm rot="5400000" flipH="1" flipV="1">
            <a:off x="5142710" y="3857628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>
            <a:cxnSpLocks/>
            <a:endCxn id="46" idx="0"/>
          </p:cNvCxnSpPr>
          <p:nvPr/>
        </p:nvCxnSpPr>
        <p:spPr>
          <a:xfrm>
            <a:off x="5124859" y="3536944"/>
            <a:ext cx="0" cy="6936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ravoúhlá spojovací čára 70"/>
          <p:cNvCxnSpPr/>
          <p:nvPr/>
        </p:nvCxnSpPr>
        <p:spPr>
          <a:xfrm rot="10800000" flipV="1">
            <a:off x="5143503" y="4287837"/>
            <a:ext cx="1321592" cy="212726"/>
          </a:xfrm>
          <a:prstGeom prst="bentConnector3">
            <a:avLst>
              <a:gd name="adj1" fmla="val 2501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>
            <a:cxnSpLocks/>
            <a:stCxn id="49" idx="2"/>
          </p:cNvCxnSpPr>
          <p:nvPr/>
        </p:nvCxnSpPr>
        <p:spPr>
          <a:xfrm>
            <a:off x="6473252" y="4233457"/>
            <a:ext cx="5641" cy="8967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17" idx="7"/>
          </p:cNvCxnSpPr>
          <p:nvPr/>
        </p:nvCxnSpPr>
        <p:spPr>
          <a:xfrm rot="5400000" flipH="1" flipV="1">
            <a:off x="3029171" y="3209941"/>
            <a:ext cx="1112837" cy="163512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šipka 77"/>
          <p:cNvCxnSpPr/>
          <p:nvPr/>
        </p:nvCxnSpPr>
        <p:spPr>
          <a:xfrm rot="5400000" flipH="1" flipV="1">
            <a:off x="5214938" y="3071813"/>
            <a:ext cx="1143000" cy="114300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ovací šipka 79"/>
          <p:cNvCxnSpPr/>
          <p:nvPr/>
        </p:nvCxnSpPr>
        <p:spPr>
          <a:xfrm rot="5400000" flipH="1" flipV="1">
            <a:off x="5572125" y="3429000"/>
            <a:ext cx="785813" cy="78581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>
            <a:cxnSpLocks/>
            <a:endCxn id="49" idx="0"/>
          </p:cNvCxnSpPr>
          <p:nvPr/>
        </p:nvCxnSpPr>
        <p:spPr>
          <a:xfrm>
            <a:off x="6465095" y="2811141"/>
            <a:ext cx="8157" cy="1289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5" name="TextovéPole 91"/>
          <p:cNvSpPr txBox="1">
            <a:spLocks noChangeArrowheads="1"/>
          </p:cNvSpPr>
          <p:nvPr/>
        </p:nvSpPr>
        <p:spPr bwMode="auto">
          <a:xfrm>
            <a:off x="0" y="64293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JÍZDA</a:t>
            </a:r>
          </a:p>
        </p:txBody>
      </p:sp>
      <p:cxnSp>
        <p:nvCxnSpPr>
          <p:cNvPr id="37" name="Přímá spojovací šipka 36"/>
          <p:cNvCxnSpPr/>
          <p:nvPr/>
        </p:nvCxnSpPr>
        <p:spPr>
          <a:xfrm rot="10800000" flipV="1">
            <a:off x="1571604" y="4143380"/>
            <a:ext cx="4786346" cy="35719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309D8EB5-C771-476D-A5DB-53C2357092C4}"/>
              </a:ext>
            </a:extLst>
          </p:cNvPr>
          <p:cNvSpPr/>
          <p:nvPr/>
        </p:nvSpPr>
        <p:spPr>
          <a:xfrm>
            <a:off x="2500298" y="4643446"/>
            <a:ext cx="241885" cy="145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A06C944B-53D8-466A-AD4B-50060143A932}"/>
              </a:ext>
            </a:extLst>
          </p:cNvPr>
          <p:cNvSpPr/>
          <p:nvPr/>
        </p:nvSpPr>
        <p:spPr>
          <a:xfrm>
            <a:off x="5003916" y="4230585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D9FE917A-2825-4B79-AB86-898342A4DA21}"/>
              </a:ext>
            </a:extLst>
          </p:cNvPr>
          <p:cNvSpPr/>
          <p:nvPr/>
        </p:nvSpPr>
        <p:spPr>
          <a:xfrm>
            <a:off x="5397593" y="4226809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AF0FA4DD-4601-41C9-A12F-DFF51057D2CD}"/>
              </a:ext>
            </a:extLst>
          </p:cNvPr>
          <p:cNvSpPr/>
          <p:nvPr/>
        </p:nvSpPr>
        <p:spPr>
          <a:xfrm>
            <a:off x="6352309" y="4100996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5CCC5AB-9265-4AE9-930E-B8A4286B45A0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5124858" y="4363046"/>
            <a:ext cx="1" cy="153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933FDBB-D7F6-427D-8052-C168B102604B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5518534" y="4359270"/>
            <a:ext cx="2" cy="1269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901EBA36-7307-448D-970E-F1BA36FEE2DB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2621241" y="4789362"/>
            <a:ext cx="0" cy="365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aoblený obdélníkový popisek 50"/>
          <p:cNvSpPr/>
          <p:nvPr/>
        </p:nvSpPr>
        <p:spPr>
          <a:xfrm>
            <a:off x="1428728" y="1000108"/>
            <a:ext cx="1000132" cy="428628"/>
          </a:xfrm>
          <a:prstGeom prst="wedgeRoundRectCallout">
            <a:avLst>
              <a:gd name="adj1" fmla="val 84622"/>
              <a:gd name="adj2" fmla="val 13838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Směrová páka VPŘED</a:t>
            </a:r>
          </a:p>
        </p:txBody>
      </p:sp>
      <p:sp>
        <p:nvSpPr>
          <p:cNvPr id="53" name="Zaoblený obdélníkový popisek 52"/>
          <p:cNvSpPr/>
          <p:nvPr/>
        </p:nvSpPr>
        <p:spPr>
          <a:xfrm>
            <a:off x="1714480" y="5214950"/>
            <a:ext cx="1214446" cy="428628"/>
          </a:xfrm>
          <a:prstGeom prst="wedgeRoundRectCallout">
            <a:avLst>
              <a:gd name="adj1" fmla="val 18664"/>
              <a:gd name="adj2" fmla="val -12700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EPV směrového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válce</a:t>
            </a:r>
          </a:p>
        </p:txBody>
      </p:sp>
      <p:sp>
        <p:nvSpPr>
          <p:cNvPr id="55" name="Zaoblený obdélníkový popisek 54"/>
          <p:cNvSpPr/>
          <p:nvPr/>
        </p:nvSpPr>
        <p:spPr>
          <a:xfrm>
            <a:off x="714348" y="3786190"/>
            <a:ext cx="1857388" cy="428628"/>
          </a:xfrm>
          <a:prstGeom prst="wedgeRoundRectCallout">
            <a:avLst>
              <a:gd name="adj1" fmla="val 143196"/>
              <a:gd name="adj2" fmla="val -13733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Směrový válec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(kontrola přestavení směru</a:t>
            </a:r>
          </a:p>
        </p:txBody>
      </p:sp>
      <p:sp>
        <p:nvSpPr>
          <p:cNvPr id="56" name="Zaoblený obdélníkový popisek 55"/>
          <p:cNvSpPr/>
          <p:nvPr/>
        </p:nvSpPr>
        <p:spPr>
          <a:xfrm>
            <a:off x="1142976" y="2285992"/>
            <a:ext cx="1214446" cy="428628"/>
          </a:xfrm>
          <a:prstGeom prst="wedgeRoundRectCallout">
            <a:avLst>
              <a:gd name="adj1" fmla="val 184851"/>
              <a:gd name="adj2" fmla="val -12727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Jízdní kontrolér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na 1.-8. stupni</a:t>
            </a:r>
          </a:p>
        </p:txBody>
      </p:sp>
      <p:sp>
        <p:nvSpPr>
          <p:cNvPr id="58" name="Zaoblený obdélníkový popisek 57"/>
          <p:cNvSpPr/>
          <p:nvPr/>
        </p:nvSpPr>
        <p:spPr>
          <a:xfrm>
            <a:off x="1142976" y="2285992"/>
            <a:ext cx="1214446" cy="428628"/>
          </a:xfrm>
          <a:prstGeom prst="wedgeRoundRectCallout">
            <a:avLst>
              <a:gd name="adj1" fmla="val 184141"/>
              <a:gd name="adj2" fmla="val 11423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Jízdní kontrolér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na 1.-8. stupni</a:t>
            </a:r>
          </a:p>
        </p:txBody>
      </p:sp>
      <p:sp>
        <p:nvSpPr>
          <p:cNvPr id="59" name="Zaoblený obdélníkový popisek 58"/>
          <p:cNvSpPr/>
          <p:nvPr/>
        </p:nvSpPr>
        <p:spPr>
          <a:xfrm>
            <a:off x="2786050" y="2357430"/>
            <a:ext cx="1071570" cy="285752"/>
          </a:xfrm>
          <a:prstGeom prst="wedgeRoundRectCallout">
            <a:avLst>
              <a:gd name="adj1" fmla="val 64902"/>
              <a:gd name="adj2" fmla="val 555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 VPŘED</a:t>
            </a:r>
          </a:p>
        </p:txBody>
      </p:sp>
      <p:sp>
        <p:nvSpPr>
          <p:cNvPr id="61" name="Zaoblený obdélníkový popisek 60"/>
          <p:cNvSpPr/>
          <p:nvPr/>
        </p:nvSpPr>
        <p:spPr>
          <a:xfrm>
            <a:off x="8001024" y="1285860"/>
            <a:ext cx="928694" cy="357190"/>
          </a:xfrm>
          <a:prstGeom prst="wedgeRoundRectCallout">
            <a:avLst>
              <a:gd name="adj1" fmla="val 1876"/>
              <a:gd name="adj2" fmla="val 18365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vypnut (0)</a:t>
            </a:r>
          </a:p>
        </p:txBody>
      </p:sp>
      <p:sp>
        <p:nvSpPr>
          <p:cNvPr id="63" name="Zaoblený obdélníkový popisek 62"/>
          <p:cNvSpPr/>
          <p:nvPr/>
        </p:nvSpPr>
        <p:spPr>
          <a:xfrm>
            <a:off x="8286776" y="3071810"/>
            <a:ext cx="857224" cy="571504"/>
          </a:xfrm>
          <a:prstGeom prst="wedgeRoundRectCallout">
            <a:avLst>
              <a:gd name="adj1" fmla="val -81509"/>
              <a:gd name="adj2" fmla="val -4728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startu rozepnuty</a:t>
            </a:r>
          </a:p>
        </p:txBody>
      </p:sp>
      <p:sp>
        <p:nvSpPr>
          <p:cNvPr id="66" name="Zaoblený obdélníkový popisek 65"/>
          <p:cNvSpPr/>
          <p:nvPr/>
        </p:nvSpPr>
        <p:spPr>
          <a:xfrm>
            <a:off x="8286776" y="3071810"/>
            <a:ext cx="857224" cy="571504"/>
          </a:xfrm>
          <a:prstGeom prst="wedgeRoundRectCallout">
            <a:avLst>
              <a:gd name="adj1" fmla="val -139876"/>
              <a:gd name="adj2" fmla="val -14539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startu rozepnuty</a:t>
            </a:r>
          </a:p>
        </p:txBody>
      </p:sp>
      <p:sp>
        <p:nvSpPr>
          <p:cNvPr id="67" name="Zaoblený obdélníkový popisek 66"/>
          <p:cNvSpPr/>
          <p:nvPr/>
        </p:nvSpPr>
        <p:spPr>
          <a:xfrm>
            <a:off x="8001024" y="3857628"/>
            <a:ext cx="857256" cy="571504"/>
          </a:xfrm>
          <a:prstGeom prst="wedgeRoundRectCallout">
            <a:avLst>
              <a:gd name="adj1" fmla="val -112703"/>
              <a:gd name="adj2" fmla="val -17860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pojezdu rozepnut</a:t>
            </a:r>
          </a:p>
        </p:txBody>
      </p:sp>
      <p:sp>
        <p:nvSpPr>
          <p:cNvPr id="68" name="Zaoblený obdélníkový popisek 67"/>
          <p:cNvSpPr/>
          <p:nvPr/>
        </p:nvSpPr>
        <p:spPr>
          <a:xfrm>
            <a:off x="7286644" y="642918"/>
            <a:ext cx="1071570" cy="428628"/>
          </a:xfrm>
          <a:prstGeom prst="wedgeRoundRectCallout">
            <a:avLst>
              <a:gd name="adj1" fmla="val -35374"/>
              <a:gd name="adj2" fmla="val 2754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Dvoučlenné řízení (SOLO)</a:t>
            </a:r>
          </a:p>
        </p:txBody>
      </p:sp>
      <p:sp>
        <p:nvSpPr>
          <p:cNvPr id="72" name="Zaoblený obdélníkový popisek 71"/>
          <p:cNvSpPr/>
          <p:nvPr/>
        </p:nvSpPr>
        <p:spPr>
          <a:xfrm>
            <a:off x="5643570" y="642918"/>
            <a:ext cx="928694" cy="357190"/>
          </a:xfrm>
          <a:prstGeom prst="wedgeRoundRectCallout">
            <a:avLst>
              <a:gd name="adj1" fmla="val 30036"/>
              <a:gd name="adj2" fmla="val 21401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vypnut (0)</a:t>
            </a:r>
          </a:p>
        </p:txBody>
      </p:sp>
      <p:sp>
        <p:nvSpPr>
          <p:cNvPr id="73" name="Zaoblený obdélníkový popisek 72"/>
          <p:cNvSpPr/>
          <p:nvPr/>
        </p:nvSpPr>
        <p:spPr>
          <a:xfrm>
            <a:off x="4929190" y="1571612"/>
            <a:ext cx="1000132" cy="571504"/>
          </a:xfrm>
          <a:prstGeom prst="wedgeRoundRectCallout">
            <a:avLst>
              <a:gd name="adj1" fmla="val 93223"/>
              <a:gd name="adj2" fmla="val 7277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ohřevu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vypnuty</a:t>
            </a:r>
          </a:p>
        </p:txBody>
      </p:sp>
      <p:sp>
        <p:nvSpPr>
          <p:cNvPr id="75" name="Zaoblený obdélníkový popisek 74"/>
          <p:cNvSpPr/>
          <p:nvPr/>
        </p:nvSpPr>
        <p:spPr>
          <a:xfrm>
            <a:off x="4214810" y="2214554"/>
            <a:ext cx="1500198" cy="428628"/>
          </a:xfrm>
          <a:prstGeom prst="wedgeRoundRectCallout">
            <a:avLst>
              <a:gd name="adj1" fmla="val 30225"/>
              <a:gd name="adj2" fmla="val 9981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err="1">
                <a:latin typeface="Arial" pitchFamily="34" charset="0"/>
                <a:cs typeface="Arial" pitchFamily="34" charset="0"/>
              </a:rPr>
              <a:t>Koncák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 krytu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(vodní/suchý odpor)</a:t>
            </a:r>
          </a:p>
        </p:txBody>
      </p:sp>
      <p:sp>
        <p:nvSpPr>
          <p:cNvPr id="77" name="Zaoblený obdélníkový popisek 76"/>
          <p:cNvSpPr/>
          <p:nvPr/>
        </p:nvSpPr>
        <p:spPr>
          <a:xfrm>
            <a:off x="3500430" y="5143512"/>
            <a:ext cx="1285884" cy="357190"/>
          </a:xfrm>
          <a:prstGeom prst="wedgeRoundRectCallout">
            <a:avLst>
              <a:gd name="adj1" fmla="val 93468"/>
              <a:gd name="adj2" fmla="val -26285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EPV stykačů trakčních skupin</a:t>
            </a:r>
          </a:p>
        </p:txBody>
      </p:sp>
      <p:sp>
        <p:nvSpPr>
          <p:cNvPr id="79" name="Zaoblený obdélníkový popisek 78"/>
          <p:cNvSpPr/>
          <p:nvPr/>
        </p:nvSpPr>
        <p:spPr>
          <a:xfrm>
            <a:off x="3643306" y="4429132"/>
            <a:ext cx="785818" cy="357190"/>
          </a:xfrm>
          <a:prstGeom prst="wedgeRoundRectCallout">
            <a:avLst>
              <a:gd name="adj1" fmla="val 124588"/>
              <a:gd name="adj2" fmla="val -20629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Vypínače skupin</a:t>
            </a:r>
          </a:p>
        </p:txBody>
      </p:sp>
      <p:sp>
        <p:nvSpPr>
          <p:cNvPr id="81" name="Zaoblený obdélníkový popisek 80"/>
          <p:cNvSpPr/>
          <p:nvPr/>
        </p:nvSpPr>
        <p:spPr>
          <a:xfrm>
            <a:off x="7572396" y="4500570"/>
            <a:ext cx="1285884" cy="428628"/>
          </a:xfrm>
          <a:prstGeom prst="wedgeRoundRectCallout">
            <a:avLst>
              <a:gd name="adj1" fmla="val -132267"/>
              <a:gd name="adj2" fmla="val -3476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Kontrola sepnutí stykačů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tr.skupin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aoblený obdélníkový popisek 82"/>
          <p:cNvSpPr/>
          <p:nvPr/>
        </p:nvSpPr>
        <p:spPr>
          <a:xfrm>
            <a:off x="4929190" y="4786322"/>
            <a:ext cx="1071570" cy="357190"/>
          </a:xfrm>
          <a:prstGeom prst="wedgeRoundRectCallout">
            <a:avLst>
              <a:gd name="adj1" fmla="val 70647"/>
              <a:gd name="adj2" fmla="val -29857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Tlak vzduchu 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hl.potrubí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aoblený obdélníkový popisek 84"/>
          <p:cNvSpPr/>
          <p:nvPr/>
        </p:nvSpPr>
        <p:spPr>
          <a:xfrm>
            <a:off x="5214942" y="5429264"/>
            <a:ext cx="785818" cy="285752"/>
          </a:xfrm>
          <a:prstGeom prst="wedgeRoundRectCallout">
            <a:avLst>
              <a:gd name="adj1" fmla="val 100233"/>
              <a:gd name="adj2" fmla="val -35587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Izolace</a:t>
            </a:r>
          </a:p>
        </p:txBody>
      </p:sp>
      <p:sp>
        <p:nvSpPr>
          <p:cNvPr id="86" name="Zaoblený obdélníkový popisek 85"/>
          <p:cNvSpPr/>
          <p:nvPr/>
        </p:nvSpPr>
        <p:spPr>
          <a:xfrm>
            <a:off x="5357818" y="5786454"/>
            <a:ext cx="1071570" cy="285752"/>
          </a:xfrm>
          <a:prstGeom prst="wedgeRoundRectCallout">
            <a:avLst>
              <a:gd name="adj1" fmla="val 47645"/>
              <a:gd name="adj2" fmla="val -31122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Ochranné relé</a:t>
            </a:r>
          </a:p>
        </p:txBody>
      </p:sp>
      <p:sp>
        <p:nvSpPr>
          <p:cNvPr id="88" name="Zaoblený obdélníkový popisek 87"/>
          <p:cNvSpPr/>
          <p:nvPr/>
        </p:nvSpPr>
        <p:spPr>
          <a:xfrm>
            <a:off x="6786578" y="5000636"/>
            <a:ext cx="1143008" cy="285752"/>
          </a:xfrm>
          <a:prstGeom prst="wedgeRoundRectCallout">
            <a:avLst>
              <a:gd name="adj1" fmla="val -63571"/>
              <a:gd name="adj2" fmla="val -30006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buzení</a:t>
            </a:r>
          </a:p>
        </p:txBody>
      </p:sp>
      <p:sp>
        <p:nvSpPr>
          <p:cNvPr id="91" name="Zaoblený obdélníkový popisek 90"/>
          <p:cNvSpPr/>
          <p:nvPr/>
        </p:nvSpPr>
        <p:spPr>
          <a:xfrm>
            <a:off x="142844" y="5286388"/>
            <a:ext cx="1285884" cy="642942"/>
          </a:xfrm>
          <a:prstGeom prst="wedgeRoundRectCallout">
            <a:avLst>
              <a:gd name="adj1" fmla="val 42825"/>
              <a:gd name="adj2" fmla="val -14057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V jízdě připojí palivová relé na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 (-) pól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 animBg="1"/>
      <p:bldP spid="46" grpId="0" animBg="1"/>
      <p:bldP spid="48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3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5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6" grpId="0" animBg="1"/>
      <p:bldP spid="88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9127072" cy="6215062"/>
          </a:xfrm>
          <a:prstGeom prst="rect">
            <a:avLst/>
          </a:prstGeom>
          <a:noFill/>
        </p:spPr>
      </p:pic>
      <p:sp>
        <p:nvSpPr>
          <p:cNvPr id="5" name="TextovéPole 91"/>
          <p:cNvSpPr txBox="1">
            <a:spLocks noChangeArrowheads="1"/>
          </p:cNvSpPr>
          <p:nvPr/>
        </p:nvSpPr>
        <p:spPr bwMode="auto">
          <a:xfrm>
            <a:off x="0" y="285728"/>
            <a:ext cx="3714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OVŘEV CHLADÍCÍ KAPALINY</a:t>
            </a:r>
          </a:p>
          <a:p>
            <a:pPr algn="ctr"/>
            <a:r>
              <a:rPr lang="cs-CZ" b="1" dirty="0"/>
              <a:t>STYKAČE OHŘEVU</a:t>
            </a:r>
          </a:p>
          <a:p>
            <a:endParaRPr lang="cs-CZ" b="1" dirty="0"/>
          </a:p>
        </p:txBody>
      </p:sp>
      <p:cxnSp>
        <p:nvCxnSpPr>
          <p:cNvPr id="9" name="Přímá spojovací čára 8"/>
          <p:cNvCxnSpPr>
            <a:cxnSpLocks/>
          </p:cNvCxnSpPr>
          <p:nvPr/>
        </p:nvCxnSpPr>
        <p:spPr>
          <a:xfrm>
            <a:off x="566738" y="1433513"/>
            <a:ext cx="0" cy="9953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</p:cNvCxnSpPr>
          <p:nvPr/>
        </p:nvCxnSpPr>
        <p:spPr>
          <a:xfrm>
            <a:off x="563008" y="2428868"/>
            <a:ext cx="22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213488" y="1857364"/>
            <a:ext cx="1143802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cxnSpLocks/>
          </p:cNvCxnSpPr>
          <p:nvPr/>
        </p:nvCxnSpPr>
        <p:spPr>
          <a:xfrm flipH="1" flipV="1">
            <a:off x="804863" y="1295400"/>
            <a:ext cx="1905225" cy="22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 flipV="1">
            <a:off x="2718342" y="1318102"/>
            <a:ext cx="10823" cy="1503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cxnSpLocks/>
          </p:cNvCxnSpPr>
          <p:nvPr/>
        </p:nvCxnSpPr>
        <p:spPr>
          <a:xfrm flipH="1">
            <a:off x="2719136" y="2821777"/>
            <a:ext cx="78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cxnSpLocks/>
          </p:cNvCxnSpPr>
          <p:nvPr/>
        </p:nvCxnSpPr>
        <p:spPr>
          <a:xfrm rot="16200000" flipV="1">
            <a:off x="3024642" y="3310401"/>
            <a:ext cx="1374784" cy="434049"/>
          </a:xfrm>
          <a:prstGeom prst="bentConnector3">
            <a:avLst>
              <a:gd name="adj1" fmla="val 76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3400080" y="4462480"/>
            <a:ext cx="214314" cy="14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839762" y="4452520"/>
            <a:ext cx="214314" cy="14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ovací čára 33"/>
          <p:cNvCxnSpPr>
            <a:cxnSpLocks/>
            <a:stCxn id="31" idx="0"/>
          </p:cNvCxnSpPr>
          <p:nvPr/>
        </p:nvCxnSpPr>
        <p:spPr>
          <a:xfrm rot="16200000" flipV="1">
            <a:off x="3380798" y="4336041"/>
            <a:ext cx="246867" cy="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>
            <a:cxnSpLocks/>
            <a:endCxn id="32" idx="0"/>
          </p:cNvCxnSpPr>
          <p:nvPr/>
        </p:nvCxnSpPr>
        <p:spPr>
          <a:xfrm>
            <a:off x="3946919" y="4227306"/>
            <a:ext cx="0" cy="225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>
            <a:cxnSpLocks/>
            <a:stCxn id="31" idx="2"/>
          </p:cNvCxnSpPr>
          <p:nvPr/>
        </p:nvCxnSpPr>
        <p:spPr>
          <a:xfrm flipH="1">
            <a:off x="3504230" y="4605356"/>
            <a:ext cx="3007" cy="60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>
            <a:cxnSpLocks/>
          </p:cNvCxnSpPr>
          <p:nvPr/>
        </p:nvCxnSpPr>
        <p:spPr>
          <a:xfrm flipH="1">
            <a:off x="3943350" y="4605356"/>
            <a:ext cx="3570" cy="609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aoblený obdélníkový popisek 43"/>
          <p:cNvSpPr/>
          <p:nvPr/>
        </p:nvSpPr>
        <p:spPr>
          <a:xfrm>
            <a:off x="1214414" y="1428736"/>
            <a:ext cx="642942" cy="428628"/>
          </a:xfrm>
          <a:prstGeom prst="wedgeRoundRectCallout">
            <a:avLst>
              <a:gd name="adj1" fmla="val -143019"/>
              <a:gd name="adj2" fmla="val 3690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Jistič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startu</a:t>
            </a:r>
          </a:p>
        </p:txBody>
      </p:sp>
      <p:sp>
        <p:nvSpPr>
          <p:cNvPr id="45" name="Zaoblený obdélníkový popisek 44"/>
          <p:cNvSpPr/>
          <p:nvPr/>
        </p:nvSpPr>
        <p:spPr>
          <a:xfrm>
            <a:off x="3214678" y="714356"/>
            <a:ext cx="1357322" cy="428628"/>
          </a:xfrm>
          <a:prstGeom prst="wedgeRoundRectCallout">
            <a:avLst>
              <a:gd name="adj1" fmla="val -81756"/>
              <a:gd name="adj2" fmla="val 15877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Kontrolér - opačné stanoviště v NULE</a:t>
            </a:r>
          </a:p>
        </p:txBody>
      </p:sp>
      <p:sp>
        <p:nvSpPr>
          <p:cNvPr id="46" name="Zaoblený obdélníkový popisek 45"/>
          <p:cNvSpPr/>
          <p:nvPr/>
        </p:nvSpPr>
        <p:spPr>
          <a:xfrm>
            <a:off x="3357554" y="1428736"/>
            <a:ext cx="1357322" cy="428628"/>
          </a:xfrm>
          <a:prstGeom prst="wedgeRoundRectCallout">
            <a:avLst>
              <a:gd name="adj1" fmla="val -91678"/>
              <a:gd name="adj2" fmla="val 12900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 - opačné stanoviště v NULE</a:t>
            </a:r>
          </a:p>
        </p:txBody>
      </p:sp>
      <p:sp>
        <p:nvSpPr>
          <p:cNvPr id="47" name="Zaoblený obdélníkový popisek 46"/>
          <p:cNvSpPr/>
          <p:nvPr/>
        </p:nvSpPr>
        <p:spPr>
          <a:xfrm>
            <a:off x="3428992" y="2000240"/>
            <a:ext cx="1357322" cy="428628"/>
          </a:xfrm>
          <a:prstGeom prst="wedgeRoundRectCallout">
            <a:avLst>
              <a:gd name="adj1" fmla="val -95595"/>
              <a:gd name="adj2" fmla="val 7939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 - řídící stanoviště DIESEL</a:t>
            </a:r>
          </a:p>
        </p:txBody>
      </p:sp>
      <p:sp>
        <p:nvSpPr>
          <p:cNvPr id="48" name="Zaoblený obdélníkový popisek 47"/>
          <p:cNvSpPr/>
          <p:nvPr/>
        </p:nvSpPr>
        <p:spPr>
          <a:xfrm>
            <a:off x="4000496" y="2643182"/>
            <a:ext cx="928694" cy="357190"/>
          </a:xfrm>
          <a:prstGeom prst="wedgeRoundRectCallout">
            <a:avLst>
              <a:gd name="adj1" fmla="val -93359"/>
              <a:gd name="adj2" fmla="val 18080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ZAPNUT (1)</a:t>
            </a:r>
          </a:p>
        </p:txBody>
      </p:sp>
      <p:sp>
        <p:nvSpPr>
          <p:cNvPr id="49" name="Zaoblený obdélníkový popisek 48"/>
          <p:cNvSpPr/>
          <p:nvPr/>
        </p:nvSpPr>
        <p:spPr>
          <a:xfrm>
            <a:off x="4357686" y="3357562"/>
            <a:ext cx="928694" cy="357190"/>
          </a:xfrm>
          <a:prstGeom prst="wedgeRoundRectCallout">
            <a:avLst>
              <a:gd name="adj1" fmla="val -107424"/>
              <a:gd name="adj2" fmla="val 21405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ohřevu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3999" cy="6215082"/>
          </a:xfrm>
          <a:noFill/>
        </p:spPr>
      </p:pic>
      <p:cxnSp>
        <p:nvCxnSpPr>
          <p:cNvPr id="33" name="Přímá spojovací čára 32"/>
          <p:cNvCxnSpPr/>
          <p:nvPr/>
        </p:nvCxnSpPr>
        <p:spPr>
          <a:xfrm>
            <a:off x="214282" y="1357298"/>
            <a:ext cx="77153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>
            <a:cxnSpLocks/>
          </p:cNvCxnSpPr>
          <p:nvPr/>
        </p:nvCxnSpPr>
        <p:spPr>
          <a:xfrm flipH="1">
            <a:off x="7914599" y="1357298"/>
            <a:ext cx="1" cy="1107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cxnSpLocks/>
          </p:cNvCxnSpPr>
          <p:nvPr/>
        </p:nvCxnSpPr>
        <p:spPr>
          <a:xfrm>
            <a:off x="7914599" y="2464991"/>
            <a:ext cx="6046" cy="965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7358063" y="3429000"/>
            <a:ext cx="5715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7358063" y="1564211"/>
            <a:ext cx="0" cy="1866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cxnSpLocks/>
          </p:cNvCxnSpPr>
          <p:nvPr/>
        </p:nvCxnSpPr>
        <p:spPr>
          <a:xfrm flipV="1">
            <a:off x="6929454" y="1557867"/>
            <a:ext cx="419613" cy="1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cxnSpLocks/>
          </p:cNvCxnSpPr>
          <p:nvPr/>
        </p:nvCxnSpPr>
        <p:spPr>
          <a:xfrm>
            <a:off x="6930248" y="1572406"/>
            <a:ext cx="18016" cy="24995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>
            <a:cxnSpLocks/>
          </p:cNvCxnSpPr>
          <p:nvPr/>
        </p:nvCxnSpPr>
        <p:spPr>
          <a:xfrm>
            <a:off x="6500826" y="4071942"/>
            <a:ext cx="428628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>
            <a:cxnSpLocks/>
            <a:stCxn id="49" idx="2"/>
          </p:cNvCxnSpPr>
          <p:nvPr/>
        </p:nvCxnSpPr>
        <p:spPr>
          <a:xfrm rot="16200000" flipH="1">
            <a:off x="6025305" y="4667991"/>
            <a:ext cx="928696" cy="22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5" name="TextovéPole 91"/>
          <p:cNvSpPr txBox="1">
            <a:spLocks noChangeArrowheads="1"/>
          </p:cNvSpPr>
          <p:nvPr/>
        </p:nvSpPr>
        <p:spPr bwMode="auto">
          <a:xfrm>
            <a:off x="0" y="285728"/>
            <a:ext cx="3714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OVŘEV CHLADÍCÍ KAPALINY</a:t>
            </a:r>
          </a:p>
          <a:p>
            <a:pPr algn="ctr"/>
            <a:r>
              <a:rPr lang="cs-CZ" b="1" dirty="0"/>
              <a:t>STYKAČ BUZENÍ</a:t>
            </a:r>
          </a:p>
          <a:p>
            <a:endParaRPr lang="cs-CZ" b="1" dirty="0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AF0FA4DD-4601-41C9-A12F-DFF51057D2CD}"/>
              </a:ext>
            </a:extLst>
          </p:cNvPr>
          <p:cNvSpPr/>
          <p:nvPr/>
        </p:nvSpPr>
        <p:spPr>
          <a:xfrm rot="19939">
            <a:off x="6357950" y="4071942"/>
            <a:ext cx="241885" cy="14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Zaoblený obdélníkový popisek 60"/>
          <p:cNvSpPr/>
          <p:nvPr/>
        </p:nvSpPr>
        <p:spPr>
          <a:xfrm>
            <a:off x="8001024" y="1285860"/>
            <a:ext cx="928694" cy="357190"/>
          </a:xfrm>
          <a:prstGeom prst="wedgeRoundRectCallout">
            <a:avLst>
              <a:gd name="adj1" fmla="val -50431"/>
              <a:gd name="adj2" fmla="val 16765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ZAPNUT (1)</a:t>
            </a:r>
          </a:p>
        </p:txBody>
      </p:sp>
      <p:sp>
        <p:nvSpPr>
          <p:cNvPr id="66" name="Zaoblený obdélníkový popisek 65"/>
          <p:cNvSpPr/>
          <p:nvPr/>
        </p:nvSpPr>
        <p:spPr>
          <a:xfrm>
            <a:off x="8072462" y="2071678"/>
            <a:ext cx="1071538" cy="571504"/>
          </a:xfrm>
          <a:prstGeom prst="wedgeRoundRectCallout">
            <a:avLst>
              <a:gd name="adj1" fmla="val -108479"/>
              <a:gd name="adj2" fmla="val 3271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startu ROZEPNUTY</a:t>
            </a:r>
          </a:p>
        </p:txBody>
      </p:sp>
      <p:sp>
        <p:nvSpPr>
          <p:cNvPr id="67" name="Zaoblený obdélníkový popisek 66"/>
          <p:cNvSpPr/>
          <p:nvPr/>
        </p:nvSpPr>
        <p:spPr>
          <a:xfrm>
            <a:off x="7358082" y="4071942"/>
            <a:ext cx="1000132" cy="571504"/>
          </a:xfrm>
          <a:prstGeom prst="wedgeRoundRectCallout">
            <a:avLst>
              <a:gd name="adj1" fmla="val -40395"/>
              <a:gd name="adj2" fmla="val -21483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pojezdu ROZEPNUT</a:t>
            </a:r>
          </a:p>
        </p:txBody>
      </p:sp>
      <p:sp>
        <p:nvSpPr>
          <p:cNvPr id="68" name="Zaoblený obdélníkový popisek 67"/>
          <p:cNvSpPr/>
          <p:nvPr/>
        </p:nvSpPr>
        <p:spPr>
          <a:xfrm>
            <a:off x="7286644" y="642918"/>
            <a:ext cx="1071570" cy="428628"/>
          </a:xfrm>
          <a:prstGeom prst="wedgeRoundRectCallout">
            <a:avLst>
              <a:gd name="adj1" fmla="val -35374"/>
              <a:gd name="adj2" fmla="val 27540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Dvoučlenné řízení (SOLO)</a:t>
            </a:r>
          </a:p>
        </p:txBody>
      </p:sp>
      <p:sp>
        <p:nvSpPr>
          <p:cNvPr id="72" name="Zaoblený obdélníkový popisek 71"/>
          <p:cNvSpPr/>
          <p:nvPr/>
        </p:nvSpPr>
        <p:spPr>
          <a:xfrm>
            <a:off x="5643570" y="642918"/>
            <a:ext cx="928694" cy="357190"/>
          </a:xfrm>
          <a:prstGeom prst="wedgeRoundRectCallout">
            <a:avLst>
              <a:gd name="adj1" fmla="val 79267"/>
              <a:gd name="adj2" fmla="val 22735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ZAPNUT (1)</a:t>
            </a:r>
          </a:p>
        </p:txBody>
      </p:sp>
      <p:sp>
        <p:nvSpPr>
          <p:cNvPr id="73" name="Zaoblený obdélníkový popisek 72"/>
          <p:cNvSpPr/>
          <p:nvPr/>
        </p:nvSpPr>
        <p:spPr>
          <a:xfrm>
            <a:off x="4929190" y="1571612"/>
            <a:ext cx="1000132" cy="571504"/>
          </a:xfrm>
          <a:prstGeom prst="wedgeRoundRectCallout">
            <a:avLst>
              <a:gd name="adj1" fmla="val 143250"/>
              <a:gd name="adj2" fmla="val 8032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ohřevu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SEPNUTY</a:t>
            </a:r>
          </a:p>
        </p:txBody>
      </p:sp>
      <p:sp>
        <p:nvSpPr>
          <p:cNvPr id="81" name="Zaoblený obdélníkový popisek 80"/>
          <p:cNvSpPr/>
          <p:nvPr/>
        </p:nvSpPr>
        <p:spPr>
          <a:xfrm>
            <a:off x="4429124" y="2285992"/>
            <a:ext cx="1571636" cy="428628"/>
          </a:xfrm>
          <a:prstGeom prst="wedgeRoundRectCallout">
            <a:avLst>
              <a:gd name="adj1" fmla="val 102837"/>
              <a:gd name="adj2" fmla="val 17960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Kontrola ROZEPNUTÍ stykačů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tr.skupin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aoblený obdélníkový popisek 84"/>
          <p:cNvSpPr/>
          <p:nvPr/>
        </p:nvSpPr>
        <p:spPr>
          <a:xfrm>
            <a:off x="4714876" y="4572008"/>
            <a:ext cx="785818" cy="285752"/>
          </a:xfrm>
          <a:prstGeom prst="wedgeRoundRectCallout">
            <a:avLst>
              <a:gd name="adj1" fmla="val 159512"/>
              <a:gd name="adj2" fmla="val -6908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Izolace</a:t>
            </a:r>
          </a:p>
        </p:txBody>
      </p:sp>
      <p:sp>
        <p:nvSpPr>
          <p:cNvPr id="86" name="Zaoblený obdélníkový popisek 85"/>
          <p:cNvSpPr/>
          <p:nvPr/>
        </p:nvSpPr>
        <p:spPr>
          <a:xfrm>
            <a:off x="4929190" y="5143512"/>
            <a:ext cx="1071570" cy="285752"/>
          </a:xfrm>
          <a:prstGeom prst="wedgeRoundRectCallout">
            <a:avLst>
              <a:gd name="adj1" fmla="val 83871"/>
              <a:gd name="adj2" fmla="val -1089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Ochranné relé</a:t>
            </a:r>
          </a:p>
        </p:txBody>
      </p:sp>
      <p:sp>
        <p:nvSpPr>
          <p:cNvPr id="88" name="Zaoblený obdélníkový popisek 87"/>
          <p:cNvSpPr/>
          <p:nvPr/>
        </p:nvSpPr>
        <p:spPr>
          <a:xfrm>
            <a:off x="6786578" y="5000636"/>
            <a:ext cx="1143008" cy="285752"/>
          </a:xfrm>
          <a:prstGeom prst="wedgeRoundRectCallout">
            <a:avLst>
              <a:gd name="adj1" fmla="val -63571"/>
              <a:gd name="adj2" fmla="val -30006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buzení</a:t>
            </a:r>
          </a:p>
        </p:txBody>
      </p:sp>
      <p:sp>
        <p:nvSpPr>
          <p:cNvPr id="105" name="Zaoblený obdélníkový popisek 104"/>
          <p:cNvSpPr/>
          <p:nvPr/>
        </p:nvSpPr>
        <p:spPr>
          <a:xfrm>
            <a:off x="8072462" y="2071678"/>
            <a:ext cx="1071538" cy="571504"/>
          </a:xfrm>
          <a:prstGeom prst="wedgeRoundRectCallout">
            <a:avLst>
              <a:gd name="adj1" fmla="val -50514"/>
              <a:gd name="adj2" fmla="val 10365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startu ROZEPNUTY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1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81" grpId="0" animBg="1"/>
      <p:bldP spid="85" grpId="0" animBg="1"/>
      <p:bldP spid="86" grpId="0" animBg="1"/>
      <p:bldP spid="88" grpId="0" animBg="1"/>
      <p:bldP spid="1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144000" cy="6215062"/>
          </a:xfrm>
        </p:spPr>
      </p:pic>
      <p:sp>
        <p:nvSpPr>
          <p:cNvPr id="5" name="Elipsa 4"/>
          <p:cNvSpPr/>
          <p:nvPr/>
        </p:nvSpPr>
        <p:spPr>
          <a:xfrm>
            <a:off x="6411516" y="3036094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7" name="Přímá spojovací čára 6"/>
          <p:cNvCxnSpPr>
            <a:cxnSpLocks/>
          </p:cNvCxnSpPr>
          <p:nvPr/>
        </p:nvCxnSpPr>
        <p:spPr>
          <a:xfrm flipH="1" flipV="1">
            <a:off x="6590108" y="1092212"/>
            <a:ext cx="4" cy="1943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5071272" y="1097404"/>
            <a:ext cx="1518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cxnSpLocks/>
          </p:cNvCxnSpPr>
          <p:nvPr/>
        </p:nvCxnSpPr>
        <p:spPr>
          <a:xfrm rot="5400000">
            <a:off x="4178297" y="1964521"/>
            <a:ext cx="178674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5300664" y="4210050"/>
            <a:ext cx="4761" cy="1638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/>
          <p:nvPr/>
        </p:nvCxnSpPr>
        <p:spPr>
          <a:xfrm>
            <a:off x="4429125" y="5143500"/>
            <a:ext cx="357188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>
            <a:cxnSpLocks/>
          </p:cNvCxnSpPr>
          <p:nvPr/>
        </p:nvCxnSpPr>
        <p:spPr>
          <a:xfrm flipV="1">
            <a:off x="5286380" y="5845866"/>
            <a:ext cx="928683" cy="12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ravoúhlá spojovací čára 98"/>
          <p:cNvCxnSpPr>
            <a:cxnSpLocks/>
          </p:cNvCxnSpPr>
          <p:nvPr/>
        </p:nvCxnSpPr>
        <p:spPr>
          <a:xfrm rot="5400000" flipH="1" flipV="1">
            <a:off x="5263106" y="4541695"/>
            <a:ext cx="2278963" cy="339325"/>
          </a:xfrm>
          <a:prstGeom prst="bentConnector3">
            <a:avLst>
              <a:gd name="adj1" fmla="val 993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ravoúhlá spojovací čára 101"/>
          <p:cNvCxnSpPr/>
          <p:nvPr/>
        </p:nvCxnSpPr>
        <p:spPr>
          <a:xfrm rot="16200000" flipH="1">
            <a:off x="6536532" y="3607593"/>
            <a:ext cx="285750" cy="214313"/>
          </a:xfrm>
          <a:prstGeom prst="bentConnector3">
            <a:avLst>
              <a:gd name="adj1" fmla="val 1130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ravoúhlá spojovací čára 104"/>
          <p:cNvCxnSpPr>
            <a:cxnSpLocks/>
            <a:endCxn id="5" idx="4"/>
          </p:cNvCxnSpPr>
          <p:nvPr/>
        </p:nvCxnSpPr>
        <p:spPr>
          <a:xfrm rot="16200000" flipV="1">
            <a:off x="6463384" y="3520008"/>
            <a:ext cx="467767" cy="214313"/>
          </a:xfrm>
          <a:prstGeom prst="bentConnector3">
            <a:avLst>
              <a:gd name="adj1" fmla="val 858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ravoúhlá spojovací čára 111"/>
          <p:cNvCxnSpPr>
            <a:cxnSpLocks/>
          </p:cNvCxnSpPr>
          <p:nvPr/>
        </p:nvCxnSpPr>
        <p:spPr>
          <a:xfrm flipV="1">
            <a:off x="6590110" y="2566331"/>
            <a:ext cx="2253101" cy="1031387"/>
          </a:xfrm>
          <a:prstGeom prst="bentConnector3">
            <a:avLst>
              <a:gd name="adj1" fmla="val 79423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ravoúhlá spojovací čára 114"/>
          <p:cNvCxnSpPr>
            <a:cxnSpLocks/>
          </p:cNvCxnSpPr>
          <p:nvPr/>
        </p:nvCxnSpPr>
        <p:spPr>
          <a:xfrm rot="10800000" flipV="1">
            <a:off x="6813355" y="2569754"/>
            <a:ext cx="2020925" cy="1336340"/>
          </a:xfrm>
          <a:prstGeom prst="bentConnector3">
            <a:avLst>
              <a:gd name="adj1" fmla="val -714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7934373" y="2367314"/>
            <a:ext cx="357187" cy="3571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7" name="Tvar 46"/>
          <p:cNvCxnSpPr>
            <a:cxnSpLocks/>
          </p:cNvCxnSpPr>
          <p:nvPr/>
        </p:nvCxnSpPr>
        <p:spPr>
          <a:xfrm rot="10800000">
            <a:off x="7000876" y="2214567"/>
            <a:ext cx="1108074" cy="123397"/>
          </a:xfrm>
          <a:prstGeom prst="bentConnector3">
            <a:avLst>
              <a:gd name="adj1" fmla="val -88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ravoúhlá spojovací čára 48"/>
          <p:cNvCxnSpPr>
            <a:cxnSpLocks/>
          </p:cNvCxnSpPr>
          <p:nvPr/>
        </p:nvCxnSpPr>
        <p:spPr>
          <a:xfrm rot="16200000" flipH="1">
            <a:off x="6572258" y="2643177"/>
            <a:ext cx="857249" cy="19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/>
          <p:nvPr/>
        </p:nvCxnSpPr>
        <p:spPr>
          <a:xfrm>
            <a:off x="7572375" y="3071813"/>
            <a:ext cx="536575" cy="178593"/>
          </a:xfrm>
          <a:prstGeom prst="bentConnector3">
            <a:avLst>
              <a:gd name="adj1" fmla="val -186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>
            <a:cxnSpLocks/>
            <a:stCxn id="45" idx="4"/>
          </p:cNvCxnSpPr>
          <p:nvPr/>
        </p:nvCxnSpPr>
        <p:spPr>
          <a:xfrm flipH="1">
            <a:off x="8108951" y="2724501"/>
            <a:ext cx="4016" cy="525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aoblený obdélníkový popisek 56"/>
          <p:cNvSpPr/>
          <p:nvPr/>
        </p:nvSpPr>
        <p:spPr>
          <a:xfrm>
            <a:off x="7715272" y="1142984"/>
            <a:ext cx="714380" cy="428628"/>
          </a:xfrm>
          <a:prstGeom prst="wedgeRoundRectCallout">
            <a:avLst>
              <a:gd name="adj1" fmla="val -134983"/>
              <a:gd name="adj2" fmla="val 25303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buzení</a:t>
            </a:r>
          </a:p>
        </p:txBody>
      </p:sp>
      <p:sp>
        <p:nvSpPr>
          <p:cNvPr id="70" name="Obdélník 69"/>
          <p:cNvSpPr/>
          <p:nvPr/>
        </p:nvSpPr>
        <p:spPr>
          <a:xfrm>
            <a:off x="4929190" y="2786058"/>
            <a:ext cx="928694" cy="150019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91"/>
          <p:cNvSpPr txBox="1">
            <a:spLocks noChangeArrowheads="1"/>
          </p:cNvSpPr>
          <p:nvPr/>
        </p:nvSpPr>
        <p:spPr bwMode="auto">
          <a:xfrm>
            <a:off x="0" y="285728"/>
            <a:ext cx="3714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OVŘEV CHLADÍCÍ KAPALINY</a:t>
            </a:r>
          </a:p>
          <a:p>
            <a:pPr algn="ctr"/>
            <a:r>
              <a:rPr lang="cs-CZ" b="1" dirty="0"/>
              <a:t>NAPÁJENÍ TOPNIC</a:t>
            </a:r>
          </a:p>
          <a:p>
            <a:endParaRPr lang="cs-CZ" b="1" dirty="0"/>
          </a:p>
        </p:txBody>
      </p:sp>
      <p:sp>
        <p:nvSpPr>
          <p:cNvPr id="72" name="Zaoblený obdélníkový popisek 71"/>
          <p:cNvSpPr/>
          <p:nvPr/>
        </p:nvSpPr>
        <p:spPr>
          <a:xfrm>
            <a:off x="8358214" y="1857364"/>
            <a:ext cx="642942" cy="285752"/>
          </a:xfrm>
          <a:prstGeom prst="wedgeRoundRectCallout">
            <a:avLst>
              <a:gd name="adj1" fmla="val -67510"/>
              <a:gd name="adj2" fmla="val 12032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Budič</a:t>
            </a:r>
          </a:p>
        </p:txBody>
      </p:sp>
      <p:sp>
        <p:nvSpPr>
          <p:cNvPr id="73" name="Zaoblený obdélníkový popisek 72"/>
          <p:cNvSpPr/>
          <p:nvPr/>
        </p:nvSpPr>
        <p:spPr>
          <a:xfrm>
            <a:off x="7429520" y="4143380"/>
            <a:ext cx="857256" cy="571504"/>
          </a:xfrm>
          <a:prstGeom prst="wedgeRoundRectCallout">
            <a:avLst>
              <a:gd name="adj1" fmla="val -126974"/>
              <a:gd name="adj2" fmla="val -1909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Trakční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dynamo nabuzeno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Elipsa 74"/>
          <p:cNvSpPr/>
          <p:nvPr/>
        </p:nvSpPr>
        <p:spPr>
          <a:xfrm>
            <a:off x="4572000" y="1142984"/>
            <a:ext cx="571501" cy="4286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" name="Elipsa 77"/>
          <p:cNvSpPr/>
          <p:nvPr/>
        </p:nvSpPr>
        <p:spPr>
          <a:xfrm>
            <a:off x="4929190" y="4357694"/>
            <a:ext cx="571501" cy="42862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9" name="Zaoblený obdélníkový popisek 78"/>
          <p:cNvSpPr/>
          <p:nvPr/>
        </p:nvSpPr>
        <p:spPr>
          <a:xfrm>
            <a:off x="3071802" y="2786058"/>
            <a:ext cx="714380" cy="428628"/>
          </a:xfrm>
          <a:prstGeom prst="wedgeRoundRectCallout">
            <a:avLst>
              <a:gd name="adj1" fmla="val 183526"/>
              <a:gd name="adj2" fmla="val -33238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ohřevu</a:t>
            </a:r>
          </a:p>
        </p:txBody>
      </p:sp>
      <p:sp>
        <p:nvSpPr>
          <p:cNvPr id="80" name="Zaoblený obdélníkový popisek 79"/>
          <p:cNvSpPr/>
          <p:nvPr/>
        </p:nvSpPr>
        <p:spPr>
          <a:xfrm>
            <a:off x="3071802" y="2786058"/>
            <a:ext cx="714380" cy="428628"/>
          </a:xfrm>
          <a:prstGeom prst="wedgeRoundRectCallout">
            <a:avLst>
              <a:gd name="adj1" fmla="val 196922"/>
              <a:gd name="adj2" fmla="val 32249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ohřevu</a:t>
            </a:r>
          </a:p>
        </p:txBody>
      </p:sp>
      <p:sp>
        <p:nvSpPr>
          <p:cNvPr id="81" name="Zaoblený obdélníkový popisek 80"/>
          <p:cNvSpPr/>
          <p:nvPr/>
        </p:nvSpPr>
        <p:spPr>
          <a:xfrm>
            <a:off x="5500694" y="2000240"/>
            <a:ext cx="714380" cy="428628"/>
          </a:xfrm>
          <a:prstGeom prst="wedgeRoundRectCallout">
            <a:avLst>
              <a:gd name="adj1" fmla="val -59077"/>
              <a:gd name="adj2" fmla="val 11908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err="1">
                <a:latin typeface="Arial" pitchFamily="34" charset="0"/>
                <a:cs typeface="Arial" pitchFamily="34" charset="0"/>
              </a:rPr>
              <a:t>Topniceohřevu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Elipsa 83"/>
          <p:cNvSpPr/>
          <p:nvPr/>
        </p:nvSpPr>
        <p:spPr>
          <a:xfrm>
            <a:off x="6643702" y="2357430"/>
            <a:ext cx="571501" cy="4286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3" name="Přímá spojovací čára 32"/>
          <p:cNvCxnSpPr/>
          <p:nvPr/>
        </p:nvCxnSpPr>
        <p:spPr>
          <a:xfrm>
            <a:off x="7000892" y="3071810"/>
            <a:ext cx="57150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57" grpId="0" animBg="1"/>
      <p:bldP spid="70" grpId="0" animBg="1"/>
      <p:bldP spid="72" grpId="0" animBg="1"/>
      <p:bldP spid="73" grpId="0" animBg="1"/>
      <p:bldP spid="75" grpId="0" animBg="1"/>
      <p:bldP spid="78" grpId="0" animBg="1"/>
      <p:bldP spid="79" grpId="0" animBg="1"/>
      <p:bldP spid="80" grpId="0" animBg="1"/>
      <p:bldP spid="81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EKKO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950" y="642938"/>
            <a:ext cx="7956550" cy="5780087"/>
          </a:xfrm>
          <a:noFill/>
        </p:spPr>
      </p:pic>
      <p:sp>
        <p:nvSpPr>
          <p:cNvPr id="5" name="Zaoblený obdélník 4"/>
          <p:cNvSpPr/>
          <p:nvPr/>
        </p:nvSpPr>
        <p:spPr>
          <a:xfrm>
            <a:off x="714375" y="1785938"/>
            <a:ext cx="2928938" cy="164306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43000" y="1500188"/>
            <a:ext cx="2143125" cy="261937"/>
          </a:xfrm>
          <a:prstGeom prst="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100" dirty="0"/>
              <a:t>Doběhový spínač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4500563" y="11430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DOBĚHOVÝ SPÍNAČ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 flipH="1">
            <a:off x="3944590" y="1027226"/>
            <a:ext cx="4875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3944590" y="1027226"/>
            <a:ext cx="0" cy="687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944590" y="1714500"/>
            <a:ext cx="23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4175956" y="1608137"/>
            <a:ext cx="0" cy="107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H="1" flipV="1">
            <a:off x="4175957" y="1615120"/>
            <a:ext cx="4342680" cy="11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cxnSpLocks/>
          </p:cNvCxnSpPr>
          <p:nvPr/>
        </p:nvCxnSpPr>
        <p:spPr>
          <a:xfrm>
            <a:off x="8518637" y="1608137"/>
            <a:ext cx="0" cy="1540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cxnSpLocks/>
          </p:cNvCxnSpPr>
          <p:nvPr/>
        </p:nvCxnSpPr>
        <p:spPr>
          <a:xfrm flipV="1">
            <a:off x="8358188" y="3132138"/>
            <a:ext cx="1428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8063708" y="3059907"/>
            <a:ext cx="294480" cy="66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8136396" y="2595561"/>
            <a:ext cx="0" cy="464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7912101" y="2595561"/>
            <a:ext cx="224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</p:cNvCxnSpPr>
          <p:nvPr/>
        </p:nvCxnSpPr>
        <p:spPr>
          <a:xfrm>
            <a:off x="7668344" y="2531667"/>
            <a:ext cx="243757" cy="63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</p:cNvCxnSpPr>
          <p:nvPr/>
        </p:nvCxnSpPr>
        <p:spPr>
          <a:xfrm flipH="1">
            <a:off x="7694610" y="2308026"/>
            <a:ext cx="7480" cy="228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cxnSpLocks/>
          </p:cNvCxnSpPr>
          <p:nvPr/>
        </p:nvCxnSpPr>
        <p:spPr>
          <a:xfrm>
            <a:off x="7337423" y="2308026"/>
            <a:ext cx="364667" cy="9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cxnSpLocks/>
          </p:cNvCxnSpPr>
          <p:nvPr/>
        </p:nvCxnSpPr>
        <p:spPr>
          <a:xfrm>
            <a:off x="6956226" y="2214563"/>
            <a:ext cx="381197" cy="1063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cxnSpLocks/>
          </p:cNvCxnSpPr>
          <p:nvPr/>
        </p:nvCxnSpPr>
        <p:spPr>
          <a:xfrm>
            <a:off x="3944590" y="1714500"/>
            <a:ext cx="0" cy="881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3253814" y="2518965"/>
            <a:ext cx="690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>
            <a:cxnSpLocks/>
          </p:cNvCxnSpPr>
          <p:nvPr/>
        </p:nvCxnSpPr>
        <p:spPr>
          <a:xfrm flipV="1">
            <a:off x="3258537" y="2518965"/>
            <a:ext cx="6692" cy="1205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cxnSpLocks/>
          </p:cNvCxnSpPr>
          <p:nvPr/>
        </p:nvCxnSpPr>
        <p:spPr>
          <a:xfrm>
            <a:off x="3253814" y="3723629"/>
            <a:ext cx="690776" cy="11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cxnSpLocks/>
          </p:cNvCxnSpPr>
          <p:nvPr/>
        </p:nvCxnSpPr>
        <p:spPr>
          <a:xfrm flipH="1">
            <a:off x="3941767" y="3733750"/>
            <a:ext cx="2823" cy="519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cxnSpLocks/>
          </p:cNvCxnSpPr>
          <p:nvPr/>
        </p:nvCxnSpPr>
        <p:spPr>
          <a:xfrm flipH="1" flipV="1">
            <a:off x="3594544" y="5423582"/>
            <a:ext cx="5225928" cy="24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</p:cNvCxnSpPr>
          <p:nvPr/>
        </p:nvCxnSpPr>
        <p:spPr>
          <a:xfrm>
            <a:off x="4079709" y="2659058"/>
            <a:ext cx="1924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>
            <a:off x="4260438" y="2644776"/>
            <a:ext cx="0" cy="35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cxnSpLocks/>
          </p:cNvCxnSpPr>
          <p:nvPr/>
        </p:nvCxnSpPr>
        <p:spPr>
          <a:xfrm>
            <a:off x="6973799" y="1736552"/>
            <a:ext cx="0" cy="478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</p:cNvCxnSpPr>
          <p:nvPr/>
        </p:nvCxnSpPr>
        <p:spPr>
          <a:xfrm>
            <a:off x="4746043" y="1727200"/>
            <a:ext cx="2210183" cy="187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4750593" y="1716088"/>
            <a:ext cx="0" cy="278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flipH="1">
            <a:off x="4750594" y="4485098"/>
            <a:ext cx="10715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</p:cNvCxnSpPr>
          <p:nvPr/>
        </p:nvCxnSpPr>
        <p:spPr>
          <a:xfrm flipH="1">
            <a:off x="4857750" y="4485098"/>
            <a:ext cx="1588" cy="312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cxnSpLocks/>
          </p:cNvCxnSpPr>
          <p:nvPr/>
        </p:nvCxnSpPr>
        <p:spPr>
          <a:xfrm>
            <a:off x="3615219" y="2643187"/>
            <a:ext cx="164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cxnSpLocks/>
          </p:cNvCxnSpPr>
          <p:nvPr/>
        </p:nvCxnSpPr>
        <p:spPr>
          <a:xfrm flipH="1" flipV="1">
            <a:off x="3613078" y="2643183"/>
            <a:ext cx="2140" cy="357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TextovéPole 43"/>
          <p:cNvSpPr txBox="1">
            <a:spLocks noChangeArrowheads="1"/>
          </p:cNvSpPr>
          <p:nvPr/>
        </p:nvSpPr>
        <p:spPr bwMode="auto">
          <a:xfrm>
            <a:off x="214313" y="142852"/>
            <a:ext cx="7072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/>
              <a:t>VOLNOBĚH – KOMPRESOR SEPNE</a:t>
            </a:r>
          </a:p>
          <a:p>
            <a:r>
              <a:rPr lang="cs-CZ" b="1" dirty="0"/>
              <a:t>MOTOR JE ZATÍŽEN – PŘIDÁ SE PALIVO A ZVÝŠÍ OTÁČKY</a:t>
            </a:r>
          </a:p>
        </p:txBody>
      </p:sp>
      <p:sp>
        <p:nvSpPr>
          <p:cNvPr id="46" name="Elipsa 45"/>
          <p:cNvSpPr/>
          <p:nvPr/>
        </p:nvSpPr>
        <p:spPr>
          <a:xfrm>
            <a:off x="6072188" y="2000250"/>
            <a:ext cx="500062" cy="3571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1" name="Přímá spojovací čára 60"/>
          <p:cNvCxnSpPr>
            <a:cxnSpLocks/>
          </p:cNvCxnSpPr>
          <p:nvPr/>
        </p:nvCxnSpPr>
        <p:spPr>
          <a:xfrm flipV="1">
            <a:off x="6143625" y="2214562"/>
            <a:ext cx="0" cy="57150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ravoúhlá spojovací čára 63"/>
          <p:cNvCxnSpPr>
            <a:cxnSpLocks/>
          </p:cNvCxnSpPr>
          <p:nvPr/>
        </p:nvCxnSpPr>
        <p:spPr>
          <a:xfrm>
            <a:off x="5148064" y="2708920"/>
            <a:ext cx="995561" cy="77143"/>
          </a:xfrm>
          <a:prstGeom prst="bentConnector3">
            <a:avLst>
              <a:gd name="adj1" fmla="val 76406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rot="16200000" flipV="1">
            <a:off x="5072063" y="2714625"/>
            <a:ext cx="285750" cy="1428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ravoúhlá spojovací čára 68"/>
          <p:cNvCxnSpPr>
            <a:cxnSpLocks/>
            <a:stCxn id="66" idx="0"/>
          </p:cNvCxnSpPr>
          <p:nvPr/>
        </p:nvCxnSpPr>
        <p:spPr>
          <a:xfrm rot="16200000" flipV="1">
            <a:off x="4694138" y="3521180"/>
            <a:ext cx="1838256" cy="653773"/>
          </a:xfrm>
          <a:prstGeom prst="bentConnector3">
            <a:avLst>
              <a:gd name="adj1" fmla="val 2409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ravoúhlá spojovací čára 71"/>
          <p:cNvCxnSpPr/>
          <p:nvPr/>
        </p:nvCxnSpPr>
        <p:spPr>
          <a:xfrm rot="10800000" flipV="1">
            <a:off x="6143625" y="2071688"/>
            <a:ext cx="785813" cy="142875"/>
          </a:xfrm>
          <a:prstGeom prst="bentConnector3">
            <a:avLst>
              <a:gd name="adj1" fmla="val 418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Elipsa 89"/>
          <p:cNvSpPr/>
          <p:nvPr/>
        </p:nvSpPr>
        <p:spPr>
          <a:xfrm>
            <a:off x="5715000" y="4643438"/>
            <a:ext cx="500063" cy="3571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38" name="Přímá spojovací šipka 91"/>
          <p:cNvCxnSpPr>
            <a:cxnSpLocks/>
          </p:cNvCxnSpPr>
          <p:nvPr/>
        </p:nvCxnSpPr>
        <p:spPr>
          <a:xfrm flipH="1" flipV="1">
            <a:off x="4357688" y="3214688"/>
            <a:ext cx="1357312" cy="155250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Přímá spojovací šipka 94"/>
          <p:cNvCxnSpPr>
            <a:cxnSpLocks/>
          </p:cNvCxnSpPr>
          <p:nvPr/>
        </p:nvCxnSpPr>
        <p:spPr>
          <a:xfrm flipH="1">
            <a:off x="4357686" y="4767195"/>
            <a:ext cx="1357314" cy="9056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Přímá spojovací čára 96"/>
          <p:cNvCxnSpPr/>
          <p:nvPr/>
        </p:nvCxnSpPr>
        <p:spPr>
          <a:xfrm>
            <a:off x="4249739" y="3149058"/>
            <a:ext cx="0" cy="3451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Přímá spojovací čára 98"/>
          <p:cNvCxnSpPr>
            <a:cxnSpLocks/>
          </p:cNvCxnSpPr>
          <p:nvPr/>
        </p:nvCxnSpPr>
        <p:spPr>
          <a:xfrm flipH="1" flipV="1">
            <a:off x="4084771" y="3502028"/>
            <a:ext cx="164972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Přímá spojovací čára 100"/>
          <p:cNvCxnSpPr>
            <a:cxnSpLocks/>
          </p:cNvCxnSpPr>
          <p:nvPr/>
        </p:nvCxnSpPr>
        <p:spPr>
          <a:xfrm flipH="1">
            <a:off x="3594544" y="3494245"/>
            <a:ext cx="24937" cy="193659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Přímá spojovací čára 114"/>
          <p:cNvCxnSpPr/>
          <p:nvPr/>
        </p:nvCxnSpPr>
        <p:spPr>
          <a:xfrm flipV="1">
            <a:off x="4249741" y="3502027"/>
            <a:ext cx="0" cy="192722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rot="5400000">
            <a:off x="4964907" y="2107406"/>
            <a:ext cx="214312" cy="142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5400000">
            <a:off x="4965701" y="2392362"/>
            <a:ext cx="214312" cy="144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5400000">
            <a:off x="5037141" y="2749545"/>
            <a:ext cx="214313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délník 53">
            <a:extLst>
              <a:ext uri="{FF2B5EF4-FFF2-40B4-BE49-F238E27FC236}">
                <a16:creationId xmlns:a16="http://schemas.microsoft.com/office/drawing/2014/main" id="{0284E6EC-7EF4-41A3-89F3-2B55C47EEB2E}"/>
              </a:ext>
            </a:extLst>
          </p:cNvPr>
          <p:cNvSpPr/>
          <p:nvPr/>
        </p:nvSpPr>
        <p:spPr>
          <a:xfrm>
            <a:off x="3798763" y="2600009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4484D95-12FC-4ADA-83F9-81BD489C5425}"/>
              </a:ext>
            </a:extLst>
          </p:cNvPr>
          <p:cNvSpPr/>
          <p:nvPr/>
        </p:nvSpPr>
        <p:spPr>
          <a:xfrm>
            <a:off x="3832032" y="3399334"/>
            <a:ext cx="212176" cy="20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4CDDFECA-6998-4F02-80B2-59C1533B37D0}"/>
              </a:ext>
            </a:extLst>
          </p:cNvPr>
          <p:cNvCxnSpPr>
            <a:cxnSpLocks/>
          </p:cNvCxnSpPr>
          <p:nvPr/>
        </p:nvCxnSpPr>
        <p:spPr>
          <a:xfrm>
            <a:off x="3635896" y="3500438"/>
            <a:ext cx="14401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>
            <a:extLst>
              <a:ext uri="{FF2B5EF4-FFF2-40B4-BE49-F238E27FC236}">
                <a16:creationId xmlns:a16="http://schemas.microsoft.com/office/drawing/2014/main" id="{126556BB-6066-4CA4-AC16-B103B1A5014C}"/>
              </a:ext>
            </a:extLst>
          </p:cNvPr>
          <p:cNvSpPr/>
          <p:nvPr/>
        </p:nvSpPr>
        <p:spPr>
          <a:xfrm>
            <a:off x="4746043" y="4772585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4376E9CB-D7B4-4919-837E-F898FF68551F}"/>
              </a:ext>
            </a:extLst>
          </p:cNvPr>
          <p:cNvCxnSpPr>
            <a:cxnSpLocks/>
          </p:cNvCxnSpPr>
          <p:nvPr/>
        </p:nvCxnSpPr>
        <p:spPr>
          <a:xfrm>
            <a:off x="4866986" y="4905046"/>
            <a:ext cx="0" cy="524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355ABCD9-3A6F-48F4-B2D3-9C0F079E7B97}"/>
              </a:ext>
            </a:extLst>
          </p:cNvPr>
          <p:cNvSpPr/>
          <p:nvPr/>
        </p:nvSpPr>
        <p:spPr>
          <a:xfrm>
            <a:off x="5819209" y="4767195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82ACB87F-F8E6-4580-838E-EF34AEDF6763}"/>
              </a:ext>
            </a:extLst>
          </p:cNvPr>
          <p:cNvCxnSpPr>
            <a:cxnSpLocks/>
          </p:cNvCxnSpPr>
          <p:nvPr/>
        </p:nvCxnSpPr>
        <p:spPr>
          <a:xfrm>
            <a:off x="5936567" y="4902549"/>
            <a:ext cx="0" cy="52670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bdélník 126">
            <a:extLst>
              <a:ext uri="{FF2B5EF4-FFF2-40B4-BE49-F238E27FC236}">
                <a16:creationId xmlns:a16="http://schemas.microsoft.com/office/drawing/2014/main" id="{C92C5B87-3AD9-41BE-9A05-34EB1EAE76D0}"/>
              </a:ext>
            </a:extLst>
          </p:cNvPr>
          <p:cNvSpPr/>
          <p:nvPr/>
        </p:nvSpPr>
        <p:spPr>
          <a:xfrm rot="5400000">
            <a:off x="3796676" y="4340027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BC85F6B2-617A-464C-841F-F36840CCA936}"/>
              </a:ext>
            </a:extLst>
          </p:cNvPr>
          <p:cNvCxnSpPr>
            <a:cxnSpLocks/>
            <a:stCxn id="127" idx="3"/>
          </p:cNvCxnSpPr>
          <p:nvPr/>
        </p:nvCxnSpPr>
        <p:spPr>
          <a:xfrm flipH="1">
            <a:off x="3931920" y="4543851"/>
            <a:ext cx="7760" cy="873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aoblený obdélníkový popisek 64"/>
          <p:cNvSpPr/>
          <p:nvPr/>
        </p:nvSpPr>
        <p:spPr>
          <a:xfrm>
            <a:off x="6215074" y="3429000"/>
            <a:ext cx="2786050" cy="785818"/>
          </a:xfrm>
          <a:prstGeom prst="wedgeRoundRectCallout">
            <a:avLst>
              <a:gd name="adj1" fmla="val -43332"/>
              <a:gd name="adj2" fmla="val -16952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Tlak v hlavním vzduchojemu KLESNE.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Kompresor zapne a klidový kontakt RNO přivede napětí na kladku třetího stupně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 a zvýší se otáčky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7" grpId="0" animBg="1"/>
      <p:bldP spid="237" grpId="1" animBg="1"/>
      <p:bldP spid="56" grpId="1" animBg="1"/>
      <p:bldP spid="56" grpId="2" animBg="1"/>
      <p:bldP spid="66" grpId="0" animBg="1"/>
      <p:bldP spid="6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4500563" y="11430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DOBĚHOVÝ SPÍNAČ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 flipH="1">
            <a:off x="3944590" y="1027226"/>
            <a:ext cx="4875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3944590" y="1027226"/>
            <a:ext cx="0" cy="687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944590" y="1714500"/>
            <a:ext cx="23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4175956" y="1608137"/>
            <a:ext cx="0" cy="107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H="1" flipV="1">
            <a:off x="4175957" y="1615120"/>
            <a:ext cx="4342680" cy="11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cxnSpLocks/>
          </p:cNvCxnSpPr>
          <p:nvPr/>
        </p:nvCxnSpPr>
        <p:spPr>
          <a:xfrm>
            <a:off x="8518637" y="1608137"/>
            <a:ext cx="0" cy="1540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cxnSpLocks/>
          </p:cNvCxnSpPr>
          <p:nvPr/>
        </p:nvCxnSpPr>
        <p:spPr>
          <a:xfrm flipV="1">
            <a:off x="8358188" y="3132138"/>
            <a:ext cx="1428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8063708" y="3059907"/>
            <a:ext cx="294480" cy="66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8136396" y="2595561"/>
            <a:ext cx="0" cy="464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7912101" y="2595561"/>
            <a:ext cx="224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</p:cNvCxnSpPr>
          <p:nvPr/>
        </p:nvCxnSpPr>
        <p:spPr>
          <a:xfrm>
            <a:off x="7668344" y="2531667"/>
            <a:ext cx="243757" cy="63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</p:cNvCxnSpPr>
          <p:nvPr/>
        </p:nvCxnSpPr>
        <p:spPr>
          <a:xfrm flipH="1">
            <a:off x="7694610" y="2308026"/>
            <a:ext cx="7480" cy="228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cxnSpLocks/>
          </p:cNvCxnSpPr>
          <p:nvPr/>
        </p:nvCxnSpPr>
        <p:spPr>
          <a:xfrm>
            <a:off x="7337423" y="2308026"/>
            <a:ext cx="364667" cy="9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cxnSpLocks/>
          </p:cNvCxnSpPr>
          <p:nvPr/>
        </p:nvCxnSpPr>
        <p:spPr>
          <a:xfrm>
            <a:off x="6956226" y="2214563"/>
            <a:ext cx="381197" cy="1063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cxnSpLocks/>
          </p:cNvCxnSpPr>
          <p:nvPr/>
        </p:nvCxnSpPr>
        <p:spPr>
          <a:xfrm>
            <a:off x="3944590" y="1714500"/>
            <a:ext cx="0" cy="881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3253814" y="2518965"/>
            <a:ext cx="690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>
            <a:cxnSpLocks/>
          </p:cNvCxnSpPr>
          <p:nvPr/>
        </p:nvCxnSpPr>
        <p:spPr>
          <a:xfrm flipV="1">
            <a:off x="3258537" y="2518965"/>
            <a:ext cx="6692" cy="1205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cxnSpLocks/>
          </p:cNvCxnSpPr>
          <p:nvPr/>
        </p:nvCxnSpPr>
        <p:spPr>
          <a:xfrm>
            <a:off x="3253814" y="3723629"/>
            <a:ext cx="690776" cy="11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cxnSpLocks/>
          </p:cNvCxnSpPr>
          <p:nvPr/>
        </p:nvCxnSpPr>
        <p:spPr>
          <a:xfrm flipH="1">
            <a:off x="3941767" y="3733750"/>
            <a:ext cx="2823" cy="519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cxnSpLocks/>
          </p:cNvCxnSpPr>
          <p:nvPr/>
        </p:nvCxnSpPr>
        <p:spPr>
          <a:xfrm flipH="1" flipV="1">
            <a:off x="3594544" y="5423582"/>
            <a:ext cx="5225928" cy="24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</p:cNvCxnSpPr>
          <p:nvPr/>
        </p:nvCxnSpPr>
        <p:spPr>
          <a:xfrm>
            <a:off x="4079709" y="2659058"/>
            <a:ext cx="1924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>
            <a:off x="4260438" y="2644776"/>
            <a:ext cx="0" cy="35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cxnSpLocks/>
          </p:cNvCxnSpPr>
          <p:nvPr/>
        </p:nvCxnSpPr>
        <p:spPr>
          <a:xfrm>
            <a:off x="6973799" y="1736552"/>
            <a:ext cx="0" cy="478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</p:cNvCxnSpPr>
          <p:nvPr/>
        </p:nvCxnSpPr>
        <p:spPr>
          <a:xfrm>
            <a:off x="4746043" y="1727200"/>
            <a:ext cx="2210183" cy="9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4750593" y="1716088"/>
            <a:ext cx="0" cy="2782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flipH="1">
            <a:off x="4750594" y="4485098"/>
            <a:ext cx="10715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</p:cNvCxnSpPr>
          <p:nvPr/>
        </p:nvCxnSpPr>
        <p:spPr>
          <a:xfrm flipH="1">
            <a:off x="4857750" y="4485098"/>
            <a:ext cx="1588" cy="312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cxnSpLocks/>
          </p:cNvCxnSpPr>
          <p:nvPr/>
        </p:nvCxnSpPr>
        <p:spPr>
          <a:xfrm>
            <a:off x="3615219" y="2643187"/>
            <a:ext cx="164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cxnSpLocks/>
          </p:cNvCxnSpPr>
          <p:nvPr/>
        </p:nvCxnSpPr>
        <p:spPr>
          <a:xfrm flipH="1" flipV="1">
            <a:off x="3613078" y="2643183"/>
            <a:ext cx="2140" cy="357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TextovéPole 43"/>
          <p:cNvSpPr txBox="1">
            <a:spLocks noChangeArrowheads="1"/>
          </p:cNvSpPr>
          <p:nvPr/>
        </p:nvSpPr>
        <p:spPr bwMode="auto">
          <a:xfrm>
            <a:off x="214313" y="142852"/>
            <a:ext cx="7072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/>
              <a:t>VOLNOBĚH – KOMPRESOR VYPNE</a:t>
            </a:r>
          </a:p>
          <a:p>
            <a:r>
              <a:rPr lang="cs-CZ" b="1" dirty="0"/>
              <a:t>MOTOR SE ODLEHČÍ – SNÍŽÍ SE OTÁČKY</a:t>
            </a:r>
          </a:p>
        </p:txBody>
      </p:sp>
      <p:sp>
        <p:nvSpPr>
          <p:cNvPr id="46" name="Elipsa 45"/>
          <p:cNvSpPr/>
          <p:nvPr/>
        </p:nvSpPr>
        <p:spPr>
          <a:xfrm>
            <a:off x="5572132" y="1785926"/>
            <a:ext cx="500062" cy="3571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ravoúhlá spojovací čára 63"/>
          <p:cNvCxnSpPr>
            <a:cxnSpLocks/>
          </p:cNvCxnSpPr>
          <p:nvPr/>
        </p:nvCxnSpPr>
        <p:spPr>
          <a:xfrm>
            <a:off x="5143504" y="2071678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 rot="5400000" flipH="1" flipV="1">
            <a:off x="4929192" y="2071676"/>
            <a:ext cx="285746" cy="14287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ravoúhlá spojovací čára 68"/>
          <p:cNvCxnSpPr>
            <a:cxnSpLocks/>
          </p:cNvCxnSpPr>
          <p:nvPr/>
        </p:nvCxnSpPr>
        <p:spPr>
          <a:xfrm rot="16200000" flipV="1">
            <a:off x="3962387" y="3327647"/>
            <a:ext cx="2486600" cy="403277"/>
          </a:xfrm>
          <a:prstGeom prst="bentConnector3">
            <a:avLst>
              <a:gd name="adj1" fmla="val 9013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ravoúhlá spojovací čára 71"/>
          <p:cNvCxnSpPr/>
          <p:nvPr/>
        </p:nvCxnSpPr>
        <p:spPr>
          <a:xfrm rot="10800000">
            <a:off x="6000763" y="2071678"/>
            <a:ext cx="928679" cy="1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Elipsa 89"/>
          <p:cNvSpPr/>
          <p:nvPr/>
        </p:nvSpPr>
        <p:spPr>
          <a:xfrm>
            <a:off x="5143504" y="4643446"/>
            <a:ext cx="500063" cy="3571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38" name="Přímá spojovací šipka 91"/>
          <p:cNvCxnSpPr>
            <a:cxnSpLocks/>
          </p:cNvCxnSpPr>
          <p:nvPr/>
        </p:nvCxnSpPr>
        <p:spPr>
          <a:xfrm rot="16200000" flipV="1">
            <a:off x="3688584" y="3169408"/>
            <a:ext cx="1552508" cy="15001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Přímá spojovací šipka 94"/>
          <p:cNvCxnSpPr>
            <a:cxnSpLocks/>
          </p:cNvCxnSpPr>
          <p:nvPr/>
        </p:nvCxnSpPr>
        <p:spPr>
          <a:xfrm rot="10800000" flipV="1">
            <a:off x="3714744" y="4857759"/>
            <a:ext cx="1500198" cy="1912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Přímá spojovací čára 96"/>
          <p:cNvCxnSpPr>
            <a:cxnSpLocks/>
          </p:cNvCxnSpPr>
          <p:nvPr/>
        </p:nvCxnSpPr>
        <p:spPr>
          <a:xfrm rot="5400000">
            <a:off x="4071934" y="3357562"/>
            <a:ext cx="285752" cy="158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Přímá spojovací čára 98"/>
          <p:cNvCxnSpPr>
            <a:cxnSpLocks/>
          </p:cNvCxnSpPr>
          <p:nvPr/>
        </p:nvCxnSpPr>
        <p:spPr>
          <a:xfrm flipH="1" flipV="1">
            <a:off x="4084771" y="3502028"/>
            <a:ext cx="164972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Přímá spojovací čára 100"/>
          <p:cNvCxnSpPr>
            <a:cxnSpLocks/>
          </p:cNvCxnSpPr>
          <p:nvPr/>
        </p:nvCxnSpPr>
        <p:spPr>
          <a:xfrm flipH="1">
            <a:off x="3594545" y="3500438"/>
            <a:ext cx="20673" cy="193040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Přímá spojovací čára 114"/>
          <p:cNvCxnSpPr/>
          <p:nvPr/>
        </p:nvCxnSpPr>
        <p:spPr>
          <a:xfrm flipV="1">
            <a:off x="4249741" y="3502027"/>
            <a:ext cx="0" cy="192722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rot="5400000">
            <a:off x="4964907" y="2107406"/>
            <a:ext cx="214312" cy="142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5400000">
            <a:off x="4965701" y="2392362"/>
            <a:ext cx="214312" cy="1444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5400000">
            <a:off x="5037141" y="2749545"/>
            <a:ext cx="214313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délník 53">
            <a:extLst>
              <a:ext uri="{FF2B5EF4-FFF2-40B4-BE49-F238E27FC236}">
                <a16:creationId xmlns:a16="http://schemas.microsoft.com/office/drawing/2014/main" id="{0284E6EC-7EF4-41A3-89F3-2B55C47EEB2E}"/>
              </a:ext>
            </a:extLst>
          </p:cNvPr>
          <p:cNvSpPr/>
          <p:nvPr/>
        </p:nvSpPr>
        <p:spPr>
          <a:xfrm>
            <a:off x="3798763" y="2600009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64484D95-12FC-4ADA-83F9-81BD489C5425}"/>
              </a:ext>
            </a:extLst>
          </p:cNvPr>
          <p:cNvSpPr/>
          <p:nvPr/>
        </p:nvSpPr>
        <p:spPr>
          <a:xfrm>
            <a:off x="3832032" y="3399334"/>
            <a:ext cx="212176" cy="20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4CDDFECA-6998-4F02-80B2-59C1533B37D0}"/>
              </a:ext>
            </a:extLst>
          </p:cNvPr>
          <p:cNvCxnSpPr>
            <a:cxnSpLocks/>
          </p:cNvCxnSpPr>
          <p:nvPr/>
        </p:nvCxnSpPr>
        <p:spPr>
          <a:xfrm>
            <a:off x="3635896" y="3500438"/>
            <a:ext cx="144016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>
            <a:extLst>
              <a:ext uri="{FF2B5EF4-FFF2-40B4-BE49-F238E27FC236}">
                <a16:creationId xmlns:a16="http://schemas.microsoft.com/office/drawing/2014/main" id="{126556BB-6066-4CA4-AC16-B103B1A5014C}"/>
              </a:ext>
            </a:extLst>
          </p:cNvPr>
          <p:cNvSpPr/>
          <p:nvPr/>
        </p:nvSpPr>
        <p:spPr>
          <a:xfrm>
            <a:off x="4746043" y="4772585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4376E9CB-D7B4-4919-837E-F898FF68551F}"/>
              </a:ext>
            </a:extLst>
          </p:cNvPr>
          <p:cNvCxnSpPr>
            <a:cxnSpLocks/>
          </p:cNvCxnSpPr>
          <p:nvPr/>
        </p:nvCxnSpPr>
        <p:spPr>
          <a:xfrm>
            <a:off x="4866986" y="4905046"/>
            <a:ext cx="0" cy="524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355ABCD9-3A6F-48F4-B2D3-9C0F079E7B97}"/>
              </a:ext>
            </a:extLst>
          </p:cNvPr>
          <p:cNvSpPr/>
          <p:nvPr/>
        </p:nvSpPr>
        <p:spPr>
          <a:xfrm>
            <a:off x="5286380" y="4786322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82ACB87F-F8E6-4580-838E-EF34AEDF6763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5407323" y="4918783"/>
            <a:ext cx="0" cy="52947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bdélník 126">
            <a:extLst>
              <a:ext uri="{FF2B5EF4-FFF2-40B4-BE49-F238E27FC236}">
                <a16:creationId xmlns:a16="http://schemas.microsoft.com/office/drawing/2014/main" id="{C92C5B87-3AD9-41BE-9A05-34EB1EAE76D0}"/>
              </a:ext>
            </a:extLst>
          </p:cNvPr>
          <p:cNvSpPr/>
          <p:nvPr/>
        </p:nvSpPr>
        <p:spPr>
          <a:xfrm rot="5400000">
            <a:off x="3796676" y="4340027"/>
            <a:ext cx="286008" cy="121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BC85F6B2-617A-464C-841F-F36840CCA936}"/>
              </a:ext>
            </a:extLst>
          </p:cNvPr>
          <p:cNvCxnSpPr>
            <a:cxnSpLocks/>
            <a:stCxn id="127" idx="3"/>
          </p:cNvCxnSpPr>
          <p:nvPr/>
        </p:nvCxnSpPr>
        <p:spPr>
          <a:xfrm flipH="1">
            <a:off x="3931920" y="4543851"/>
            <a:ext cx="7760" cy="873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aoblený obdélníkový popisek 64"/>
          <p:cNvSpPr/>
          <p:nvPr/>
        </p:nvSpPr>
        <p:spPr>
          <a:xfrm>
            <a:off x="6072198" y="3357562"/>
            <a:ext cx="2786082" cy="785818"/>
          </a:xfrm>
          <a:prstGeom prst="wedgeRoundRectCallout">
            <a:avLst>
              <a:gd name="adj1" fmla="val -55382"/>
              <a:gd name="adj2" fmla="val -19872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Tlak v hlavním vzduchojemu STOUPNE.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Kompresor VYPNE a PRACOVNÍ kontakt RNO přivede napětí na kladku základních otáček volnoběhu a sníží se otáčky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7" grpId="0" animBg="1"/>
      <p:bldP spid="237" grpId="1" animBg="1"/>
      <p:bldP spid="56" grpId="0" animBg="1"/>
      <p:bldP spid="56" grpId="1" animBg="1"/>
      <p:bldP spid="66" grpId="0" animBg="1"/>
      <p:bldP spid="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" y="642938"/>
            <a:ext cx="9124950" cy="6215062"/>
          </a:xfrm>
        </p:spPr>
      </p:pic>
      <p:sp>
        <p:nvSpPr>
          <p:cNvPr id="5" name="Elipsa 4"/>
          <p:cNvSpPr/>
          <p:nvPr/>
        </p:nvSpPr>
        <p:spPr>
          <a:xfrm>
            <a:off x="6429377" y="3032646"/>
            <a:ext cx="357187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7" name="Přímá spojovací čára 6"/>
          <p:cNvCxnSpPr>
            <a:cxnSpLocks/>
            <a:stCxn id="5" idx="0"/>
          </p:cNvCxnSpPr>
          <p:nvPr/>
        </p:nvCxnSpPr>
        <p:spPr>
          <a:xfrm flipH="1" flipV="1">
            <a:off x="6603473" y="1097280"/>
            <a:ext cx="4498" cy="1935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1663705" y="1097280"/>
            <a:ext cx="49407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cxnSpLocks/>
            <a:endCxn id="19" idx="0"/>
          </p:cNvCxnSpPr>
          <p:nvPr/>
        </p:nvCxnSpPr>
        <p:spPr>
          <a:xfrm flipH="1">
            <a:off x="1678781" y="1097280"/>
            <a:ext cx="2" cy="729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cxnSpLocks/>
            <a:endCxn id="20" idx="0"/>
          </p:cNvCxnSpPr>
          <p:nvPr/>
        </p:nvCxnSpPr>
        <p:spPr>
          <a:xfrm>
            <a:off x="3985594" y="1124744"/>
            <a:ext cx="0" cy="705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1500187" y="1826456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3807000" y="1830188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499289" y="3109120"/>
            <a:ext cx="367611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816526" y="3109118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25" name="Přímá spojovací čára 24"/>
          <p:cNvCxnSpPr>
            <a:cxnSpLocks/>
            <a:stCxn id="19" idx="4"/>
            <a:endCxn id="22" idx="0"/>
          </p:cNvCxnSpPr>
          <p:nvPr/>
        </p:nvCxnSpPr>
        <p:spPr>
          <a:xfrm>
            <a:off x="1678781" y="2183644"/>
            <a:ext cx="4314" cy="925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  <a:stCxn id="20" idx="4"/>
            <a:endCxn id="23" idx="0"/>
          </p:cNvCxnSpPr>
          <p:nvPr/>
        </p:nvCxnSpPr>
        <p:spPr>
          <a:xfrm>
            <a:off x="3985594" y="2187376"/>
            <a:ext cx="9526" cy="921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  <a:stCxn id="22" idx="4"/>
            <a:endCxn id="39" idx="0"/>
          </p:cNvCxnSpPr>
          <p:nvPr/>
        </p:nvCxnSpPr>
        <p:spPr>
          <a:xfrm rot="5400000">
            <a:off x="808296" y="4293137"/>
            <a:ext cx="1701629" cy="47970"/>
          </a:xfrm>
          <a:prstGeom prst="bentConnector4">
            <a:avLst>
              <a:gd name="adj1" fmla="val 84790"/>
              <a:gd name="adj2" fmla="val 7515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cxnSpLocks/>
            <a:stCxn id="23" idx="4"/>
            <a:endCxn id="40" idx="0"/>
          </p:cNvCxnSpPr>
          <p:nvPr/>
        </p:nvCxnSpPr>
        <p:spPr>
          <a:xfrm rot="5400000">
            <a:off x="3114206" y="4287514"/>
            <a:ext cx="1702123" cy="59707"/>
          </a:xfrm>
          <a:prstGeom prst="bentConnector4">
            <a:avLst>
              <a:gd name="adj1" fmla="val 84960"/>
              <a:gd name="adj2" fmla="val 7500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Volný tvar 38"/>
          <p:cNvSpPr/>
          <p:nvPr/>
        </p:nvSpPr>
        <p:spPr>
          <a:xfrm>
            <a:off x="1635125" y="5140325"/>
            <a:ext cx="549127" cy="204788"/>
          </a:xfrm>
          <a:custGeom>
            <a:avLst/>
            <a:gdLst>
              <a:gd name="connsiteX0" fmla="*/ 0 w 526473"/>
              <a:gd name="connsiteY0" fmla="*/ 27709 h 205509"/>
              <a:gd name="connsiteX1" fmla="*/ 124691 w 526473"/>
              <a:gd name="connsiteY1" fmla="*/ 152400 h 205509"/>
              <a:gd name="connsiteX2" fmla="*/ 346364 w 526473"/>
              <a:gd name="connsiteY2" fmla="*/ 180109 h 205509"/>
              <a:gd name="connsiteX3" fmla="*/ 526473 w 526473"/>
              <a:gd name="connsiteY3" fmla="*/ 0 h 20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473" h="205509">
                <a:moveTo>
                  <a:pt x="0" y="27709"/>
                </a:moveTo>
                <a:cubicBezTo>
                  <a:pt x="33482" y="77354"/>
                  <a:pt x="66964" y="127000"/>
                  <a:pt x="124691" y="152400"/>
                </a:cubicBezTo>
                <a:cubicBezTo>
                  <a:pt x="182418" y="177800"/>
                  <a:pt x="279400" y="205509"/>
                  <a:pt x="346364" y="180109"/>
                </a:cubicBezTo>
                <a:cubicBezTo>
                  <a:pt x="413328" y="154709"/>
                  <a:pt x="469900" y="77354"/>
                  <a:pt x="526473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3935413" y="5154613"/>
            <a:ext cx="525462" cy="209550"/>
          </a:xfrm>
          <a:custGeom>
            <a:avLst/>
            <a:gdLst>
              <a:gd name="connsiteX0" fmla="*/ 0 w 526473"/>
              <a:gd name="connsiteY0" fmla="*/ 13854 h 210127"/>
              <a:gd name="connsiteX1" fmla="*/ 152400 w 526473"/>
              <a:gd name="connsiteY1" fmla="*/ 180109 h 210127"/>
              <a:gd name="connsiteX2" fmla="*/ 360218 w 526473"/>
              <a:gd name="connsiteY2" fmla="*/ 180109 h 210127"/>
              <a:gd name="connsiteX3" fmla="*/ 526473 w 526473"/>
              <a:gd name="connsiteY3" fmla="*/ 0 h 210127"/>
              <a:gd name="connsiteX4" fmla="*/ 526473 w 526473"/>
              <a:gd name="connsiteY4" fmla="*/ 0 h 21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210127">
                <a:moveTo>
                  <a:pt x="0" y="13854"/>
                </a:moveTo>
                <a:cubicBezTo>
                  <a:pt x="46182" y="83127"/>
                  <a:pt x="92364" y="152400"/>
                  <a:pt x="152400" y="180109"/>
                </a:cubicBezTo>
                <a:cubicBezTo>
                  <a:pt x="212436" y="207818"/>
                  <a:pt x="297873" y="210127"/>
                  <a:pt x="360218" y="180109"/>
                </a:cubicBezTo>
                <a:cubicBezTo>
                  <a:pt x="422564" y="150091"/>
                  <a:pt x="526473" y="0"/>
                  <a:pt x="526473" y="0"/>
                </a:cubicBezTo>
                <a:lnTo>
                  <a:pt x="526473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42" name="Pravoúhlá spojovací čára 41"/>
          <p:cNvCxnSpPr>
            <a:cxnSpLocks/>
          </p:cNvCxnSpPr>
          <p:nvPr/>
        </p:nvCxnSpPr>
        <p:spPr>
          <a:xfrm rot="5400000" flipH="1" flipV="1">
            <a:off x="1366144" y="4077448"/>
            <a:ext cx="1881812" cy="299166"/>
          </a:xfrm>
          <a:prstGeom prst="bentConnector3">
            <a:avLst>
              <a:gd name="adj1" fmla="val 39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/>
          <p:nvPr/>
        </p:nvCxnSpPr>
        <p:spPr>
          <a:xfrm>
            <a:off x="4429125" y="5143500"/>
            <a:ext cx="357188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40" idx="3"/>
          </p:cNvCxnSpPr>
          <p:nvPr/>
        </p:nvCxnSpPr>
        <p:spPr>
          <a:xfrm flipV="1">
            <a:off x="4460875" y="5143500"/>
            <a:ext cx="254000" cy="111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40" idx="3"/>
          </p:cNvCxnSpPr>
          <p:nvPr/>
        </p:nvCxnSpPr>
        <p:spPr>
          <a:xfrm flipV="1">
            <a:off x="4460875" y="3286125"/>
            <a:ext cx="325438" cy="1868488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ravoúhlá spojovací čára 58"/>
          <p:cNvCxnSpPr>
            <a:cxnSpLocks/>
          </p:cNvCxnSpPr>
          <p:nvPr/>
        </p:nvCxnSpPr>
        <p:spPr>
          <a:xfrm rot="16200000" flipV="1">
            <a:off x="1557110" y="2415947"/>
            <a:ext cx="1282665" cy="460871"/>
          </a:xfrm>
          <a:prstGeom prst="bentConnector3">
            <a:avLst>
              <a:gd name="adj1" fmla="val 9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ravoúhlá spojovací čára 73"/>
          <p:cNvCxnSpPr/>
          <p:nvPr/>
        </p:nvCxnSpPr>
        <p:spPr>
          <a:xfrm rot="16200000" flipV="1">
            <a:off x="3893344" y="2393156"/>
            <a:ext cx="1285875" cy="500063"/>
          </a:xfrm>
          <a:prstGeom prst="bentConnector3">
            <a:avLst>
              <a:gd name="adj1" fmla="val 151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ravoúhlá spojovací čára 76"/>
          <p:cNvCxnSpPr>
            <a:cxnSpLocks/>
          </p:cNvCxnSpPr>
          <p:nvPr/>
        </p:nvCxnSpPr>
        <p:spPr>
          <a:xfrm rot="16200000" flipH="1">
            <a:off x="2728706" y="3557782"/>
            <a:ext cx="3713955" cy="598871"/>
          </a:xfrm>
          <a:prstGeom prst="bentConnector3">
            <a:avLst>
              <a:gd name="adj1" fmla="val -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ravoúhlá spojovací čára 81"/>
          <p:cNvCxnSpPr>
            <a:cxnSpLocks/>
          </p:cNvCxnSpPr>
          <p:nvPr/>
        </p:nvCxnSpPr>
        <p:spPr>
          <a:xfrm rot="16200000" flipH="1">
            <a:off x="408256" y="3564804"/>
            <a:ext cx="3713161" cy="593654"/>
          </a:xfrm>
          <a:prstGeom prst="bentConnector3">
            <a:avLst>
              <a:gd name="adj1" fmla="val 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>
            <a:cxnSpLocks/>
          </p:cNvCxnSpPr>
          <p:nvPr/>
        </p:nvCxnSpPr>
        <p:spPr>
          <a:xfrm flipH="1" flipV="1">
            <a:off x="1598397" y="5727702"/>
            <a:ext cx="973353" cy="1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>
            <a:cxnSpLocks/>
            <a:endCxn id="93" idx="0"/>
          </p:cNvCxnSpPr>
          <p:nvPr/>
        </p:nvCxnSpPr>
        <p:spPr>
          <a:xfrm flipH="1">
            <a:off x="3929063" y="5728111"/>
            <a:ext cx="9560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Volný tvar 91"/>
          <p:cNvSpPr/>
          <p:nvPr/>
        </p:nvSpPr>
        <p:spPr>
          <a:xfrm>
            <a:off x="1624241" y="5530839"/>
            <a:ext cx="700881" cy="323850"/>
          </a:xfrm>
          <a:custGeom>
            <a:avLst/>
            <a:gdLst>
              <a:gd name="connsiteX0" fmla="*/ 0 w 745836"/>
              <a:gd name="connsiteY0" fmla="*/ 189346 h 387928"/>
              <a:gd name="connsiteX1" fmla="*/ 180109 w 745836"/>
              <a:gd name="connsiteY1" fmla="*/ 36946 h 387928"/>
              <a:gd name="connsiteX2" fmla="*/ 387927 w 745836"/>
              <a:gd name="connsiteY2" fmla="*/ 50800 h 387928"/>
              <a:gd name="connsiteX3" fmla="*/ 692727 w 745836"/>
              <a:gd name="connsiteY3" fmla="*/ 341746 h 387928"/>
              <a:gd name="connsiteX4" fmla="*/ 706582 w 745836"/>
              <a:gd name="connsiteY4" fmla="*/ 327891 h 3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36" h="387928">
                <a:moveTo>
                  <a:pt x="0" y="189346"/>
                </a:moveTo>
                <a:cubicBezTo>
                  <a:pt x="57727" y="124691"/>
                  <a:pt x="115455" y="60037"/>
                  <a:pt x="180109" y="36946"/>
                </a:cubicBezTo>
                <a:cubicBezTo>
                  <a:pt x="244763" y="13855"/>
                  <a:pt x="302491" y="0"/>
                  <a:pt x="387927" y="50800"/>
                </a:cubicBezTo>
                <a:cubicBezTo>
                  <a:pt x="473363" y="101600"/>
                  <a:pt x="639618" y="295564"/>
                  <a:pt x="692727" y="341746"/>
                </a:cubicBezTo>
                <a:cubicBezTo>
                  <a:pt x="745836" y="387928"/>
                  <a:pt x="726209" y="357909"/>
                  <a:pt x="706582" y="32789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3" name="Volný tvar 92"/>
          <p:cNvSpPr/>
          <p:nvPr/>
        </p:nvSpPr>
        <p:spPr>
          <a:xfrm>
            <a:off x="3929063" y="5515295"/>
            <a:ext cx="681827" cy="323850"/>
          </a:xfrm>
          <a:custGeom>
            <a:avLst/>
            <a:gdLst>
              <a:gd name="connsiteX0" fmla="*/ 0 w 623455"/>
              <a:gd name="connsiteY0" fmla="*/ 212437 h 323273"/>
              <a:gd name="connsiteX1" fmla="*/ 152400 w 623455"/>
              <a:gd name="connsiteY1" fmla="*/ 46182 h 323273"/>
              <a:gd name="connsiteX2" fmla="*/ 346364 w 623455"/>
              <a:gd name="connsiteY2" fmla="*/ 46182 h 323273"/>
              <a:gd name="connsiteX3" fmla="*/ 623455 w 623455"/>
              <a:gd name="connsiteY3" fmla="*/ 323273 h 323273"/>
              <a:gd name="connsiteX4" fmla="*/ 623455 w 623455"/>
              <a:gd name="connsiteY4" fmla="*/ 323273 h 32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55" h="323273">
                <a:moveTo>
                  <a:pt x="0" y="212437"/>
                </a:moveTo>
                <a:cubicBezTo>
                  <a:pt x="47336" y="143164"/>
                  <a:pt x="94673" y="73891"/>
                  <a:pt x="152400" y="46182"/>
                </a:cubicBezTo>
                <a:cubicBezTo>
                  <a:pt x="210127" y="18473"/>
                  <a:pt x="267855" y="0"/>
                  <a:pt x="346364" y="46182"/>
                </a:cubicBezTo>
                <a:cubicBezTo>
                  <a:pt x="424873" y="92364"/>
                  <a:pt x="623455" y="323273"/>
                  <a:pt x="623455" y="323273"/>
                </a:cubicBezTo>
                <a:lnTo>
                  <a:pt x="623455" y="32327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5" name="Přímá spojovací čára 94"/>
          <p:cNvCxnSpPr>
            <a:cxnSpLocks/>
          </p:cNvCxnSpPr>
          <p:nvPr/>
        </p:nvCxnSpPr>
        <p:spPr>
          <a:xfrm flipV="1">
            <a:off x="2325122" y="5846763"/>
            <a:ext cx="3903064" cy="79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ravoúhlá spojovací čára 98"/>
          <p:cNvCxnSpPr>
            <a:cxnSpLocks/>
          </p:cNvCxnSpPr>
          <p:nvPr/>
        </p:nvCxnSpPr>
        <p:spPr>
          <a:xfrm rot="5400000" flipH="1" flipV="1">
            <a:off x="5262129" y="4552188"/>
            <a:ext cx="2290427" cy="329813"/>
          </a:xfrm>
          <a:prstGeom prst="bentConnector3">
            <a:avLst>
              <a:gd name="adj1" fmla="val 9907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ravoúhlá spojovací čára 101"/>
          <p:cNvCxnSpPr>
            <a:cxnSpLocks/>
          </p:cNvCxnSpPr>
          <p:nvPr/>
        </p:nvCxnSpPr>
        <p:spPr>
          <a:xfrm rot="16200000" flipH="1">
            <a:off x="6542177" y="3644993"/>
            <a:ext cx="337952" cy="215359"/>
          </a:xfrm>
          <a:prstGeom prst="bentConnector3">
            <a:avLst>
              <a:gd name="adj1" fmla="val 93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ravoúhlá spojovací čára 104"/>
          <p:cNvCxnSpPr>
            <a:cxnSpLocks/>
          </p:cNvCxnSpPr>
          <p:nvPr/>
        </p:nvCxnSpPr>
        <p:spPr>
          <a:xfrm rot="16200000" flipV="1">
            <a:off x="6463868" y="3554496"/>
            <a:ext cx="508951" cy="200976"/>
          </a:xfrm>
          <a:prstGeom prst="bentConnector3">
            <a:avLst>
              <a:gd name="adj1" fmla="val 8892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ravoúhlá spojovací čára 111"/>
          <p:cNvCxnSpPr>
            <a:cxnSpLocks/>
          </p:cNvCxnSpPr>
          <p:nvPr/>
        </p:nvCxnSpPr>
        <p:spPr>
          <a:xfrm flipV="1">
            <a:off x="6604489" y="2561050"/>
            <a:ext cx="2246353" cy="1034471"/>
          </a:xfrm>
          <a:prstGeom prst="bentConnector3">
            <a:avLst>
              <a:gd name="adj1" fmla="val 79851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ravoúhlá spojovací čára 114"/>
          <p:cNvCxnSpPr>
            <a:cxnSpLocks/>
          </p:cNvCxnSpPr>
          <p:nvPr/>
        </p:nvCxnSpPr>
        <p:spPr>
          <a:xfrm rot="10800000" flipV="1">
            <a:off x="6854554" y="2578372"/>
            <a:ext cx="1996288" cy="1343276"/>
          </a:xfrm>
          <a:prstGeom prst="bentConnector3">
            <a:avLst>
              <a:gd name="adj1" fmla="val -576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9" name="TextovéPole 36"/>
          <p:cNvSpPr txBox="1">
            <a:spLocks noChangeArrowheads="1"/>
          </p:cNvSpPr>
          <p:nvPr/>
        </p:nvSpPr>
        <p:spPr bwMode="auto">
          <a:xfrm>
            <a:off x="142875" y="64293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TRAKČNÍ OBVOD + shunty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2000250" y="1714500"/>
            <a:ext cx="571500" cy="1428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4286250" y="1714500"/>
            <a:ext cx="571500" cy="1428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7948283" y="2368090"/>
            <a:ext cx="357187" cy="3571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5" name="Pravoúhlá spojovací čára 44"/>
          <p:cNvCxnSpPr>
            <a:stCxn id="43" idx="0"/>
          </p:cNvCxnSpPr>
          <p:nvPr/>
        </p:nvCxnSpPr>
        <p:spPr>
          <a:xfrm rot="16200000" flipV="1">
            <a:off x="7478960" y="1720172"/>
            <a:ext cx="169832" cy="1126003"/>
          </a:xfrm>
          <a:prstGeom prst="bentConnector2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>
            <a:cxnSpLocks/>
          </p:cNvCxnSpPr>
          <p:nvPr/>
        </p:nvCxnSpPr>
        <p:spPr>
          <a:xfrm rot="16200000" flipH="1">
            <a:off x="6864094" y="2372030"/>
            <a:ext cx="857250" cy="542316"/>
          </a:xfrm>
          <a:prstGeom prst="bentConnector3">
            <a:avLst>
              <a:gd name="adj1" fmla="val 9977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ravoúhlá spojovací čára 52"/>
          <p:cNvCxnSpPr>
            <a:cxnSpLocks/>
          </p:cNvCxnSpPr>
          <p:nvPr/>
        </p:nvCxnSpPr>
        <p:spPr>
          <a:xfrm>
            <a:off x="7572375" y="3071813"/>
            <a:ext cx="554502" cy="178197"/>
          </a:xfrm>
          <a:prstGeom prst="bentConnector3">
            <a:avLst>
              <a:gd name="adj1" fmla="val 52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cxnSpLocks/>
            <a:stCxn id="43" idx="4"/>
          </p:cNvCxnSpPr>
          <p:nvPr/>
        </p:nvCxnSpPr>
        <p:spPr>
          <a:xfrm flipH="1">
            <a:off x="8126876" y="2725277"/>
            <a:ext cx="1" cy="5084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a 60"/>
          <p:cNvSpPr/>
          <p:nvPr/>
        </p:nvSpPr>
        <p:spPr>
          <a:xfrm>
            <a:off x="6715125" y="2428875"/>
            <a:ext cx="500063" cy="3571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" name="Elipsa 61"/>
          <p:cNvSpPr/>
          <p:nvPr/>
        </p:nvSpPr>
        <p:spPr>
          <a:xfrm>
            <a:off x="944080" y="3750469"/>
            <a:ext cx="428625" cy="42862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3" name="Elipsa 62"/>
          <p:cNvSpPr/>
          <p:nvPr/>
        </p:nvSpPr>
        <p:spPr>
          <a:xfrm>
            <a:off x="3286593" y="3750469"/>
            <a:ext cx="428625" cy="42862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5" name="Pravoúhlá spojovací čára 64"/>
          <p:cNvCxnSpPr>
            <a:cxnSpLocks/>
          </p:cNvCxnSpPr>
          <p:nvPr/>
        </p:nvCxnSpPr>
        <p:spPr>
          <a:xfrm rot="16200000" flipV="1">
            <a:off x="1053290" y="4553724"/>
            <a:ext cx="1090214" cy="89342"/>
          </a:xfrm>
          <a:prstGeom prst="bentConnector3">
            <a:avLst>
              <a:gd name="adj1" fmla="val -67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ravoúhlá spojovací čára 67"/>
          <p:cNvCxnSpPr>
            <a:cxnSpLocks/>
          </p:cNvCxnSpPr>
          <p:nvPr/>
        </p:nvCxnSpPr>
        <p:spPr>
          <a:xfrm rot="16200000" flipV="1">
            <a:off x="3330621" y="4545057"/>
            <a:ext cx="1108074" cy="88814"/>
          </a:xfrm>
          <a:prstGeom prst="bentConnector3">
            <a:avLst>
              <a:gd name="adj1" fmla="val -888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>
            <a:cxnSpLocks/>
          </p:cNvCxnSpPr>
          <p:nvPr/>
        </p:nvCxnSpPr>
        <p:spPr>
          <a:xfrm flipH="1">
            <a:off x="712789" y="4036220"/>
            <a:ext cx="85883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>
            <a:cxnSpLocks/>
          </p:cNvCxnSpPr>
          <p:nvPr/>
        </p:nvCxnSpPr>
        <p:spPr>
          <a:xfrm flipH="1" flipV="1">
            <a:off x="3059832" y="4035426"/>
            <a:ext cx="780420" cy="7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>
            <a:cxnSpLocks/>
          </p:cNvCxnSpPr>
          <p:nvPr/>
        </p:nvCxnSpPr>
        <p:spPr>
          <a:xfrm>
            <a:off x="722673" y="4035427"/>
            <a:ext cx="6171" cy="16494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>
            <a:cxnSpLocks/>
          </p:cNvCxnSpPr>
          <p:nvPr/>
        </p:nvCxnSpPr>
        <p:spPr>
          <a:xfrm flipH="1">
            <a:off x="3040409" y="4043838"/>
            <a:ext cx="9174" cy="163338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>
            <a:cxnSpLocks/>
          </p:cNvCxnSpPr>
          <p:nvPr/>
        </p:nvCxnSpPr>
        <p:spPr>
          <a:xfrm>
            <a:off x="722672" y="5680545"/>
            <a:ext cx="87572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>
            <a:cxnSpLocks/>
          </p:cNvCxnSpPr>
          <p:nvPr/>
        </p:nvCxnSpPr>
        <p:spPr>
          <a:xfrm>
            <a:off x="3040408" y="5668580"/>
            <a:ext cx="895005" cy="73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a 65"/>
          <p:cNvSpPr/>
          <p:nvPr/>
        </p:nvSpPr>
        <p:spPr>
          <a:xfrm>
            <a:off x="1285852" y="1214422"/>
            <a:ext cx="500063" cy="3571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" name="Elipsa 66"/>
          <p:cNvSpPr/>
          <p:nvPr/>
        </p:nvSpPr>
        <p:spPr>
          <a:xfrm>
            <a:off x="3571868" y="1214422"/>
            <a:ext cx="500063" cy="3571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Zaoblený obdélníkový popisek 57"/>
          <p:cNvSpPr/>
          <p:nvPr/>
        </p:nvSpPr>
        <p:spPr>
          <a:xfrm>
            <a:off x="4357686" y="285728"/>
            <a:ext cx="1000132" cy="428628"/>
          </a:xfrm>
          <a:prstGeom prst="wedgeRoundRectCallout">
            <a:avLst>
              <a:gd name="adj1" fmla="val -71294"/>
              <a:gd name="adj2" fmla="val 30688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Kotvy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trakč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 sérii</a:t>
            </a:r>
          </a:p>
        </p:txBody>
      </p:sp>
      <p:sp>
        <p:nvSpPr>
          <p:cNvPr id="60" name="Zaoblený obdélníkový popisek 59"/>
          <p:cNvSpPr/>
          <p:nvPr/>
        </p:nvSpPr>
        <p:spPr>
          <a:xfrm>
            <a:off x="7572396" y="1357298"/>
            <a:ext cx="714380" cy="357190"/>
          </a:xfrm>
          <a:prstGeom prst="wedgeRoundRectCallout">
            <a:avLst>
              <a:gd name="adj1" fmla="val -109178"/>
              <a:gd name="adj2" fmla="val 22977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buze</a:t>
            </a:r>
            <a:r>
              <a:rPr lang="cs-CZ" sz="1200" b="1" dirty="0">
                <a:latin typeface="Arial" pitchFamily="34" charset="0"/>
                <a:cs typeface="Arial" pitchFamily="34" charset="0"/>
              </a:rPr>
              <a:t>ní</a:t>
            </a:r>
          </a:p>
        </p:txBody>
      </p:sp>
      <p:sp>
        <p:nvSpPr>
          <p:cNvPr id="69" name="Zaoblený obdélníkový popisek 68"/>
          <p:cNvSpPr/>
          <p:nvPr/>
        </p:nvSpPr>
        <p:spPr>
          <a:xfrm>
            <a:off x="2143108" y="285728"/>
            <a:ext cx="1071570" cy="428628"/>
          </a:xfrm>
          <a:prstGeom prst="wedgeRoundRectCallout">
            <a:avLst>
              <a:gd name="adj1" fmla="val -80755"/>
              <a:gd name="adj2" fmla="val 17578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trakč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skupin</a:t>
            </a:r>
          </a:p>
        </p:txBody>
      </p:sp>
      <p:sp>
        <p:nvSpPr>
          <p:cNvPr id="72" name="Zaoblený obdélníkový popisek 71"/>
          <p:cNvSpPr/>
          <p:nvPr/>
        </p:nvSpPr>
        <p:spPr>
          <a:xfrm>
            <a:off x="5214942" y="5072074"/>
            <a:ext cx="642942" cy="357190"/>
          </a:xfrm>
          <a:prstGeom prst="wedgeRoundRectCallout">
            <a:avLst>
              <a:gd name="adj1" fmla="val -166569"/>
              <a:gd name="adj2" fmla="val 4714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Měnič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směru</a:t>
            </a:r>
          </a:p>
        </p:txBody>
      </p:sp>
      <p:sp>
        <p:nvSpPr>
          <p:cNvPr id="75" name="Zaoblený obdélníkový popisek 74"/>
          <p:cNvSpPr/>
          <p:nvPr/>
        </p:nvSpPr>
        <p:spPr>
          <a:xfrm>
            <a:off x="5500694" y="285728"/>
            <a:ext cx="1000132" cy="428628"/>
          </a:xfrm>
          <a:prstGeom prst="wedgeRoundRectCallout">
            <a:avLst>
              <a:gd name="adj1" fmla="val -110809"/>
              <a:gd name="adj2" fmla="val 33158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Budící vinutí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TM v 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sérii</a:t>
            </a:r>
          </a:p>
        </p:txBody>
      </p:sp>
      <p:sp>
        <p:nvSpPr>
          <p:cNvPr id="78" name="Zaoblený obdélníkový popisek 77"/>
          <p:cNvSpPr/>
          <p:nvPr/>
        </p:nvSpPr>
        <p:spPr>
          <a:xfrm>
            <a:off x="5643570" y="1357298"/>
            <a:ext cx="642942" cy="357190"/>
          </a:xfrm>
          <a:prstGeom prst="wedgeRoundRectCallout">
            <a:avLst>
              <a:gd name="adj1" fmla="val -19281"/>
              <a:gd name="adj2" fmla="val 12369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Čidlo napětí</a:t>
            </a:r>
          </a:p>
        </p:txBody>
      </p:sp>
      <p:sp>
        <p:nvSpPr>
          <p:cNvPr id="80" name="Zaoblený obdélníkový popisek 79"/>
          <p:cNvSpPr/>
          <p:nvPr/>
        </p:nvSpPr>
        <p:spPr>
          <a:xfrm>
            <a:off x="6500826" y="5857892"/>
            <a:ext cx="714380" cy="357190"/>
          </a:xfrm>
          <a:prstGeom prst="wedgeRoundRectCallout">
            <a:avLst>
              <a:gd name="adj1" fmla="val 11568"/>
              <a:gd name="adj2" fmla="val -11147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Čidlo proudu</a:t>
            </a:r>
          </a:p>
        </p:txBody>
      </p:sp>
      <p:sp>
        <p:nvSpPr>
          <p:cNvPr id="83" name="Zaoblený obdélníkový popisek 82"/>
          <p:cNvSpPr/>
          <p:nvPr/>
        </p:nvSpPr>
        <p:spPr>
          <a:xfrm>
            <a:off x="2143108" y="2357430"/>
            <a:ext cx="642942" cy="357190"/>
          </a:xfrm>
          <a:prstGeom prst="wedgeRoundRectCallout">
            <a:avLst>
              <a:gd name="adj1" fmla="val 87204"/>
              <a:gd name="adj2" fmla="val 4289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Čidlo skluzu</a:t>
            </a:r>
          </a:p>
        </p:txBody>
      </p:sp>
      <p:sp>
        <p:nvSpPr>
          <p:cNvPr id="85" name="Zaoblený obdélníkový popisek 84"/>
          <p:cNvSpPr/>
          <p:nvPr/>
        </p:nvSpPr>
        <p:spPr>
          <a:xfrm>
            <a:off x="2714612" y="3214686"/>
            <a:ext cx="714380" cy="357190"/>
          </a:xfrm>
          <a:prstGeom prst="wedgeRoundRectCallout">
            <a:avLst>
              <a:gd name="adj1" fmla="val 37682"/>
              <a:gd name="adj2" fmla="val 9392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schuntu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Zaoblený obdélníkový popisek 85"/>
          <p:cNvSpPr/>
          <p:nvPr/>
        </p:nvSpPr>
        <p:spPr>
          <a:xfrm>
            <a:off x="1643042" y="3857628"/>
            <a:ext cx="1000132" cy="357190"/>
          </a:xfrm>
          <a:prstGeom prst="wedgeRoundRectCallout">
            <a:avLst>
              <a:gd name="adj1" fmla="val 77455"/>
              <a:gd name="adj2" fmla="val 7011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err="1">
                <a:latin typeface="Arial" pitchFamily="34" charset="0"/>
                <a:cs typeface="Arial" pitchFamily="34" charset="0"/>
              </a:rPr>
              <a:t>Schuntovací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 odpor</a:t>
            </a:r>
          </a:p>
        </p:txBody>
      </p:sp>
      <p:sp>
        <p:nvSpPr>
          <p:cNvPr id="87" name="Zaoblený obdélníkový popisek 86"/>
          <p:cNvSpPr/>
          <p:nvPr/>
        </p:nvSpPr>
        <p:spPr>
          <a:xfrm>
            <a:off x="8215338" y="4000504"/>
            <a:ext cx="785818" cy="571504"/>
          </a:xfrm>
          <a:prstGeom prst="wedgeRoundRectCallout">
            <a:avLst>
              <a:gd name="adj1" fmla="val -74887"/>
              <a:gd name="adj2" fmla="val 9519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izolace zapnuto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Zaoblený obdélníkový popisek 87"/>
          <p:cNvSpPr/>
          <p:nvPr/>
        </p:nvSpPr>
        <p:spPr>
          <a:xfrm>
            <a:off x="5143504" y="3000372"/>
            <a:ext cx="857256" cy="571504"/>
          </a:xfrm>
          <a:prstGeom prst="wedgeRoundRectCallout">
            <a:avLst>
              <a:gd name="adj1" fmla="val 92992"/>
              <a:gd name="adj2" fmla="val -778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Trakční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dynamo nabuzené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Zaoblený obdélníkový popisek 89"/>
          <p:cNvSpPr/>
          <p:nvPr/>
        </p:nvSpPr>
        <p:spPr>
          <a:xfrm>
            <a:off x="8429652" y="1857364"/>
            <a:ext cx="571504" cy="285752"/>
          </a:xfrm>
          <a:prstGeom prst="wedgeRoundRectCallout">
            <a:avLst>
              <a:gd name="adj1" fmla="val -69768"/>
              <a:gd name="adj2" fmla="val 10870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Budič</a:t>
            </a:r>
          </a:p>
        </p:txBody>
      </p:sp>
      <p:sp>
        <p:nvSpPr>
          <p:cNvPr id="94" name="Zaoblený obdélníkový popisek 93"/>
          <p:cNvSpPr/>
          <p:nvPr/>
        </p:nvSpPr>
        <p:spPr>
          <a:xfrm>
            <a:off x="2143108" y="285728"/>
            <a:ext cx="1071570" cy="428628"/>
          </a:xfrm>
          <a:prstGeom prst="wedgeRoundRectCallout">
            <a:avLst>
              <a:gd name="adj1" fmla="val 76019"/>
              <a:gd name="adj2" fmla="val 16338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Stykače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trakč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skupin</a:t>
            </a:r>
          </a:p>
        </p:txBody>
      </p:sp>
      <p:sp>
        <p:nvSpPr>
          <p:cNvPr id="96" name="Šipka doprava 95"/>
          <p:cNvSpPr/>
          <p:nvPr/>
        </p:nvSpPr>
        <p:spPr>
          <a:xfrm rot="10800000">
            <a:off x="4357686" y="3071810"/>
            <a:ext cx="428628" cy="14287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7" name="Šipka doprava 96"/>
          <p:cNvSpPr/>
          <p:nvPr/>
        </p:nvSpPr>
        <p:spPr>
          <a:xfrm rot="10800000">
            <a:off x="2000232" y="3071810"/>
            <a:ext cx="428628" cy="14287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2" grpId="0" animBg="1"/>
      <p:bldP spid="23" grpId="0" animBg="1"/>
      <p:bldP spid="39" grpId="0" animBg="1"/>
      <p:bldP spid="40" grpId="0" animBg="1"/>
      <p:bldP spid="92" grpId="0" animBg="1"/>
      <p:bldP spid="93" grpId="0" animBg="1"/>
      <p:bldP spid="38" grpId="0" animBg="1"/>
      <p:bldP spid="41" grpId="0" animBg="1"/>
      <p:bldP spid="43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58" grpId="0" animBg="1"/>
      <p:bldP spid="60" grpId="0" animBg="1"/>
      <p:bldP spid="69" grpId="0" animBg="1"/>
      <p:bldP spid="72" grpId="0" animBg="1"/>
      <p:bldP spid="75" grpId="0" animBg="1"/>
      <p:bldP spid="78" grpId="0" animBg="1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4" grpId="0" animBg="1"/>
      <p:bldP spid="96" grpId="1" animBg="1"/>
      <p:bldP spid="9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38"/>
            <a:ext cx="9127594" cy="6215062"/>
          </a:xfrm>
          <a:noFill/>
        </p:spPr>
      </p:pic>
      <p:cxnSp>
        <p:nvCxnSpPr>
          <p:cNvPr id="5" name="Přímá spojovací čára 4"/>
          <p:cNvCxnSpPr>
            <a:cxnSpLocks/>
          </p:cNvCxnSpPr>
          <p:nvPr/>
        </p:nvCxnSpPr>
        <p:spPr>
          <a:xfrm>
            <a:off x="142875" y="1556792"/>
            <a:ext cx="2815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958381" y="1556792"/>
            <a:ext cx="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632260" y="2132856"/>
            <a:ext cx="326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  <a:endCxn id="40" idx="0"/>
          </p:cNvCxnSpPr>
          <p:nvPr/>
        </p:nvCxnSpPr>
        <p:spPr>
          <a:xfrm>
            <a:off x="2621334" y="2132856"/>
            <a:ext cx="10926" cy="2485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2407021" y="4546917"/>
            <a:ext cx="428625" cy="2857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9" name="Přímá spojovací čára 18"/>
          <p:cNvCxnSpPr/>
          <p:nvPr/>
        </p:nvCxnSpPr>
        <p:spPr>
          <a:xfrm flipV="1">
            <a:off x="2632260" y="3966778"/>
            <a:ext cx="1908732" cy="16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4536790" y="3555441"/>
            <a:ext cx="4202" cy="411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cxnSpLocks/>
          </p:cNvCxnSpPr>
          <p:nvPr/>
        </p:nvCxnSpPr>
        <p:spPr>
          <a:xfrm>
            <a:off x="4536790" y="3177827"/>
            <a:ext cx="1" cy="1791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4134445" y="3177827"/>
            <a:ext cx="402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</p:cNvCxnSpPr>
          <p:nvPr/>
        </p:nvCxnSpPr>
        <p:spPr>
          <a:xfrm>
            <a:off x="4125515" y="1124744"/>
            <a:ext cx="8930" cy="2053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cxnSpLocks/>
          </p:cNvCxnSpPr>
          <p:nvPr/>
        </p:nvCxnSpPr>
        <p:spPr>
          <a:xfrm>
            <a:off x="4125515" y="1124744"/>
            <a:ext cx="41628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8286750" y="1124744"/>
            <a:ext cx="0" cy="133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7906965" y="2457686"/>
            <a:ext cx="3797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>
            <a:cxnSpLocks/>
          </p:cNvCxnSpPr>
          <p:nvPr/>
        </p:nvCxnSpPr>
        <p:spPr>
          <a:xfrm>
            <a:off x="7906965" y="2457686"/>
            <a:ext cx="13073" cy="9617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7643813" y="3429000"/>
            <a:ext cx="28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17" idx="7"/>
          </p:cNvCxnSpPr>
          <p:nvPr/>
        </p:nvCxnSpPr>
        <p:spPr>
          <a:xfrm rot="5400000" flipH="1" flipV="1">
            <a:off x="3033290" y="3214211"/>
            <a:ext cx="1112837" cy="163512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TextovéPole 91"/>
          <p:cNvSpPr txBox="1">
            <a:spLocks noChangeArrowheads="1"/>
          </p:cNvSpPr>
          <p:nvPr/>
        </p:nvSpPr>
        <p:spPr bwMode="auto">
          <a:xfrm>
            <a:off x="0" y="428604"/>
            <a:ext cx="842965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/>
              <a:t>AKU </a:t>
            </a:r>
            <a:r>
              <a:rPr lang="cs-CZ" b="1" dirty="0" smtClean="0"/>
              <a:t>POJEZD – ZVOLEN SMĚR, NAJETÍ NA JÍZDNÍ STUPEŇ</a:t>
            </a:r>
            <a:endParaRPr lang="cs-CZ" b="1" dirty="0"/>
          </a:p>
        </p:txBody>
      </p:sp>
      <p:cxnSp>
        <p:nvCxnSpPr>
          <p:cNvPr id="38" name="Přímá spojovací čára 37"/>
          <p:cNvCxnSpPr>
            <a:cxnSpLocks/>
          </p:cNvCxnSpPr>
          <p:nvPr/>
        </p:nvCxnSpPr>
        <p:spPr>
          <a:xfrm flipH="1" flipV="1">
            <a:off x="7643813" y="1226166"/>
            <a:ext cx="2" cy="2202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flipH="1">
            <a:off x="35498" y="1226166"/>
            <a:ext cx="7608317" cy="212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3857625" y="2786063"/>
            <a:ext cx="500063" cy="2857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3857625" y="1785938"/>
            <a:ext cx="500063" cy="2857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5357813" y="1928813"/>
            <a:ext cx="571500" cy="4619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70C0"/>
                </a:solidFill>
              </a:rPr>
              <a:t>1°</a:t>
            </a:r>
          </a:p>
        </p:txBody>
      </p:sp>
      <p:cxnSp>
        <p:nvCxnSpPr>
          <p:cNvPr id="34" name="Přímá spojovací šipka 33"/>
          <p:cNvCxnSpPr>
            <a:stCxn id="30" idx="1"/>
          </p:cNvCxnSpPr>
          <p:nvPr/>
        </p:nvCxnSpPr>
        <p:spPr>
          <a:xfrm rot="10800000">
            <a:off x="4357688" y="2071688"/>
            <a:ext cx="1000125" cy="8731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>
            <a:stCxn id="30" idx="1"/>
          </p:cNvCxnSpPr>
          <p:nvPr/>
        </p:nvCxnSpPr>
        <p:spPr>
          <a:xfrm rot="10800000" flipV="1">
            <a:off x="4357688" y="2159000"/>
            <a:ext cx="1000125" cy="555625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>
            <a:extLst>
              <a:ext uri="{FF2B5EF4-FFF2-40B4-BE49-F238E27FC236}">
                <a16:creationId xmlns:a16="http://schemas.microsoft.com/office/drawing/2014/main" id="{C8AD80AA-08FA-4B6D-A236-CB4CF8E4C329}"/>
              </a:ext>
            </a:extLst>
          </p:cNvPr>
          <p:cNvSpPr/>
          <p:nvPr/>
        </p:nvSpPr>
        <p:spPr>
          <a:xfrm>
            <a:off x="2511317" y="4618355"/>
            <a:ext cx="241885" cy="145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3A58AB4-CA24-4739-A125-151A26EBB545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632260" y="4764271"/>
            <a:ext cx="0" cy="392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ový popisek 34"/>
          <p:cNvSpPr/>
          <p:nvPr/>
        </p:nvSpPr>
        <p:spPr>
          <a:xfrm>
            <a:off x="1428728" y="1000108"/>
            <a:ext cx="1000132" cy="428628"/>
          </a:xfrm>
          <a:prstGeom prst="wedgeRoundRectCallout">
            <a:avLst>
              <a:gd name="adj1" fmla="val 84622"/>
              <a:gd name="adj2" fmla="val 13838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Směrová páka VPŘED</a:t>
            </a:r>
          </a:p>
        </p:txBody>
      </p:sp>
      <p:sp>
        <p:nvSpPr>
          <p:cNvPr id="37" name="Zaoblený obdélníkový popisek 36"/>
          <p:cNvSpPr/>
          <p:nvPr/>
        </p:nvSpPr>
        <p:spPr>
          <a:xfrm>
            <a:off x="2786050" y="2357430"/>
            <a:ext cx="1071570" cy="285752"/>
          </a:xfrm>
          <a:prstGeom prst="wedgeRoundRectCallout">
            <a:avLst>
              <a:gd name="adj1" fmla="val 64902"/>
              <a:gd name="adj2" fmla="val 555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 VPŘED</a:t>
            </a:r>
          </a:p>
        </p:txBody>
      </p:sp>
      <p:sp>
        <p:nvSpPr>
          <p:cNvPr id="39" name="Zaoblený obdélníkový popisek 38"/>
          <p:cNvSpPr/>
          <p:nvPr/>
        </p:nvSpPr>
        <p:spPr>
          <a:xfrm>
            <a:off x="1142976" y="5214950"/>
            <a:ext cx="1214446" cy="428628"/>
          </a:xfrm>
          <a:prstGeom prst="wedgeRoundRectCallout">
            <a:avLst>
              <a:gd name="adj1" fmla="val 59733"/>
              <a:gd name="adj2" fmla="val -13532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EPV směrového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válce VPŘED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aoblený obdélníkový popisek 41"/>
          <p:cNvSpPr/>
          <p:nvPr/>
        </p:nvSpPr>
        <p:spPr>
          <a:xfrm>
            <a:off x="5000628" y="4286256"/>
            <a:ext cx="1857388" cy="428628"/>
          </a:xfrm>
          <a:prstGeom prst="wedgeRoundRectCallout">
            <a:avLst>
              <a:gd name="adj1" fmla="val -69181"/>
              <a:gd name="adj2" fmla="val -23655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Směrový válec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(kontrola přestavení směru</a:t>
            </a:r>
          </a:p>
        </p:txBody>
      </p:sp>
      <p:sp>
        <p:nvSpPr>
          <p:cNvPr id="46" name="Zaoblený obdélníkový popisek 45"/>
          <p:cNvSpPr/>
          <p:nvPr/>
        </p:nvSpPr>
        <p:spPr>
          <a:xfrm>
            <a:off x="8143900" y="3714752"/>
            <a:ext cx="857224" cy="571504"/>
          </a:xfrm>
          <a:prstGeom prst="wedgeRoundRectCallout">
            <a:avLst>
              <a:gd name="adj1" fmla="val -70346"/>
              <a:gd name="adj2" fmla="val -16077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startu rozepnut</a:t>
            </a:r>
          </a:p>
        </p:txBody>
      </p:sp>
      <p:sp>
        <p:nvSpPr>
          <p:cNvPr id="48" name="Zaoblený obdélníkový popisek 47"/>
          <p:cNvSpPr/>
          <p:nvPr/>
        </p:nvSpPr>
        <p:spPr>
          <a:xfrm>
            <a:off x="8001024" y="1285860"/>
            <a:ext cx="928694" cy="357190"/>
          </a:xfrm>
          <a:prstGeom prst="wedgeRoundRectCallout">
            <a:avLst>
              <a:gd name="adj1" fmla="val 1876"/>
              <a:gd name="adj2" fmla="val 18365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vypnut (0)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9" grpId="0" animBg="1"/>
      <p:bldP spid="30" grpId="0" animBg="1"/>
      <p:bldP spid="40" grpId="0" animBg="1"/>
      <p:bldP spid="35" grpId="0" animBg="1"/>
      <p:bldP spid="37" grpId="0" animBg="1"/>
      <p:bldP spid="39" grpId="0" animBg="1"/>
      <p:bldP spid="42" grpId="0" animBg="1"/>
      <p:bldP spid="46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64" y="642938"/>
            <a:ext cx="9127072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>
            <a:cxnSpLocks/>
          </p:cNvCxnSpPr>
          <p:nvPr/>
        </p:nvCxnSpPr>
        <p:spPr>
          <a:xfrm>
            <a:off x="971600" y="1196753"/>
            <a:ext cx="7632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>
            <a:cxnSpLocks/>
          </p:cNvCxnSpPr>
          <p:nvPr/>
        </p:nvCxnSpPr>
        <p:spPr>
          <a:xfrm>
            <a:off x="992055" y="1215277"/>
            <a:ext cx="8045" cy="1704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>
            <a:cxnSpLocks/>
          </p:cNvCxnSpPr>
          <p:nvPr/>
        </p:nvCxnSpPr>
        <p:spPr>
          <a:xfrm>
            <a:off x="985069" y="2924176"/>
            <a:ext cx="442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>
            <a:cxnSpLocks/>
            <a:endCxn id="23" idx="0"/>
          </p:cNvCxnSpPr>
          <p:nvPr/>
        </p:nvCxnSpPr>
        <p:spPr>
          <a:xfrm flipH="1">
            <a:off x="1427163" y="2928938"/>
            <a:ext cx="1588" cy="1534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ovéPole 6"/>
          <p:cNvSpPr txBox="1">
            <a:spLocks noChangeArrowheads="1"/>
          </p:cNvSpPr>
          <p:nvPr/>
        </p:nvSpPr>
        <p:spPr bwMode="auto">
          <a:xfrm>
            <a:off x="0" y="571480"/>
            <a:ext cx="75723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/>
              <a:t>AKU </a:t>
            </a:r>
            <a:r>
              <a:rPr lang="cs-CZ" b="1" dirty="0" smtClean="0"/>
              <a:t>POJEZD – SEPNUTÍ STYKAČŮ PŘIPOJENÍ TM</a:t>
            </a:r>
            <a:endParaRPr lang="cs-CZ" b="1" dirty="0"/>
          </a:p>
        </p:txBody>
      </p:sp>
      <p:sp>
        <p:nvSpPr>
          <p:cNvPr id="9" name="Elipsa 8"/>
          <p:cNvSpPr/>
          <p:nvPr/>
        </p:nvSpPr>
        <p:spPr>
          <a:xfrm>
            <a:off x="1214438" y="3143250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14375" y="2571750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214438" y="4786313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15" name="TextovéPole 12"/>
          <p:cNvSpPr txBox="1">
            <a:spLocks noChangeArrowheads="1"/>
          </p:cNvSpPr>
          <p:nvPr/>
        </p:nvSpPr>
        <p:spPr bwMode="auto">
          <a:xfrm>
            <a:off x="6858000" y="1857375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REŽIM</a:t>
            </a:r>
          </a:p>
          <a:p>
            <a:r>
              <a:rPr lang="cs-CZ" b="1"/>
              <a:t>POJEZD</a:t>
            </a:r>
          </a:p>
        </p:txBody>
      </p:sp>
      <p:sp>
        <p:nvSpPr>
          <p:cNvPr id="14" name="Elipsa 13"/>
          <p:cNvSpPr/>
          <p:nvPr/>
        </p:nvSpPr>
        <p:spPr>
          <a:xfrm>
            <a:off x="7929563" y="2214563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3DB3E61-BD61-47DD-83A2-7FC7C5FE150F}"/>
              </a:ext>
            </a:extLst>
          </p:cNvPr>
          <p:cNvSpPr/>
          <p:nvPr/>
        </p:nvSpPr>
        <p:spPr>
          <a:xfrm>
            <a:off x="857250" y="4233341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8877CEA-CFFD-4D81-A8B6-FA3C893D7EAA}"/>
              </a:ext>
            </a:extLst>
          </p:cNvPr>
          <p:cNvSpPr/>
          <p:nvPr/>
        </p:nvSpPr>
        <p:spPr>
          <a:xfrm>
            <a:off x="1306220" y="4463183"/>
            <a:ext cx="241885" cy="132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3F2880C7-E605-4F10-855B-03977F64FFB1}"/>
              </a:ext>
            </a:extLst>
          </p:cNvPr>
          <p:cNvCxnSpPr>
            <a:cxnSpLocks/>
          </p:cNvCxnSpPr>
          <p:nvPr/>
        </p:nvCxnSpPr>
        <p:spPr>
          <a:xfrm flipH="1">
            <a:off x="1000100" y="4365802"/>
            <a:ext cx="1" cy="818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68635923-3F6A-4AA6-94D2-B56E7243BC74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427163" y="4595644"/>
            <a:ext cx="0" cy="625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BABF4E65-357F-4054-82BE-4D4656F3C62C}"/>
              </a:ext>
            </a:extLst>
          </p:cNvPr>
          <p:cNvCxnSpPr>
            <a:cxnSpLocks/>
          </p:cNvCxnSpPr>
          <p:nvPr/>
        </p:nvCxnSpPr>
        <p:spPr>
          <a:xfrm flipH="1">
            <a:off x="992055" y="2919415"/>
            <a:ext cx="8045" cy="12954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aoblený obdélníkový popisek 17"/>
          <p:cNvSpPr/>
          <p:nvPr/>
        </p:nvSpPr>
        <p:spPr>
          <a:xfrm>
            <a:off x="2071670" y="2143116"/>
            <a:ext cx="1071570" cy="428628"/>
          </a:xfrm>
          <a:prstGeom prst="wedgeRoundRectCallout">
            <a:avLst>
              <a:gd name="adj1" fmla="val -145789"/>
              <a:gd name="adj2" fmla="val 7211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Přepínač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AKU-pojezd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aoblený obdélníkový popisek 18"/>
          <p:cNvSpPr/>
          <p:nvPr/>
        </p:nvSpPr>
        <p:spPr>
          <a:xfrm>
            <a:off x="1357290" y="1643050"/>
            <a:ext cx="928694" cy="357190"/>
          </a:xfrm>
          <a:prstGeom prst="wedgeRoundRectCallout">
            <a:avLst>
              <a:gd name="adj1" fmla="val -75782"/>
              <a:gd name="adj2" fmla="val 10957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vypnut</a:t>
            </a:r>
          </a:p>
        </p:txBody>
      </p:sp>
      <p:sp>
        <p:nvSpPr>
          <p:cNvPr id="20" name="Zaoblený obdélníkový popisek 19"/>
          <p:cNvSpPr/>
          <p:nvPr/>
        </p:nvSpPr>
        <p:spPr>
          <a:xfrm>
            <a:off x="2071670" y="2143116"/>
            <a:ext cx="1071570" cy="428628"/>
          </a:xfrm>
          <a:prstGeom prst="wedgeRoundRectCallout">
            <a:avLst>
              <a:gd name="adj1" fmla="val -103928"/>
              <a:gd name="adj2" fmla="val 18682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Přepínač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AKU-pojezd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aoblený obdélníkový popisek 20"/>
          <p:cNvSpPr/>
          <p:nvPr/>
        </p:nvSpPr>
        <p:spPr>
          <a:xfrm>
            <a:off x="2214546" y="3286124"/>
            <a:ext cx="1214446" cy="428628"/>
          </a:xfrm>
          <a:prstGeom prst="wedgeRoundRectCallout">
            <a:avLst>
              <a:gd name="adj1" fmla="val -149246"/>
              <a:gd name="adj2" fmla="val -8285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Tlak vzduchu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(pomoc.pojezd)</a:t>
            </a:r>
          </a:p>
        </p:txBody>
      </p:sp>
      <p:sp>
        <p:nvSpPr>
          <p:cNvPr id="24" name="Zaoblený obdélníkový popisek 23"/>
          <p:cNvSpPr/>
          <p:nvPr/>
        </p:nvSpPr>
        <p:spPr>
          <a:xfrm>
            <a:off x="2214546" y="3786190"/>
            <a:ext cx="1214414" cy="428628"/>
          </a:xfrm>
          <a:prstGeom prst="wedgeRoundRectCallout">
            <a:avLst>
              <a:gd name="adj1" fmla="val -111745"/>
              <a:gd name="adj2" fmla="val -1028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Trakční stykače vypnuty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142844" y="5286388"/>
            <a:ext cx="1000132" cy="571504"/>
          </a:xfrm>
          <a:prstGeom prst="wedgeRoundRectCallout">
            <a:avLst>
              <a:gd name="adj1" fmla="val 26967"/>
              <a:gd name="adj2" fmla="val -18048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pomocného pojezdu</a:t>
            </a:r>
          </a:p>
        </p:txBody>
      </p:sp>
      <p:sp>
        <p:nvSpPr>
          <p:cNvPr id="26" name="Zaoblený obdélníkový popisek 25"/>
          <p:cNvSpPr/>
          <p:nvPr/>
        </p:nvSpPr>
        <p:spPr>
          <a:xfrm>
            <a:off x="2428860" y="5000636"/>
            <a:ext cx="1571636" cy="571504"/>
          </a:xfrm>
          <a:prstGeom prst="wedgeRoundRectCallout">
            <a:avLst>
              <a:gd name="adj1" fmla="val -100316"/>
              <a:gd name="adj2" fmla="val -12097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startu G2 připojí (-) pól baterie pojezdu</a:t>
            </a:r>
          </a:p>
        </p:txBody>
      </p:sp>
      <p:sp>
        <p:nvSpPr>
          <p:cNvPr id="27" name="Zaoblený obdélníkový popisek 26"/>
          <p:cNvSpPr/>
          <p:nvPr/>
        </p:nvSpPr>
        <p:spPr>
          <a:xfrm>
            <a:off x="1357290" y="5500702"/>
            <a:ext cx="1071570" cy="428628"/>
          </a:xfrm>
          <a:prstGeom prst="wedgeRoundRectCallout">
            <a:avLst>
              <a:gd name="adj1" fmla="val -37435"/>
              <a:gd name="adj2" fmla="val -17057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Přepínač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AKU-pojezd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144000" cy="6215062"/>
          </a:xfrm>
        </p:spPr>
      </p:pic>
      <p:cxnSp>
        <p:nvCxnSpPr>
          <p:cNvPr id="12" name="Pravoúhlá spojovací čára 11"/>
          <p:cNvCxnSpPr>
            <a:cxnSpLocks/>
          </p:cNvCxnSpPr>
          <p:nvPr/>
        </p:nvCxnSpPr>
        <p:spPr>
          <a:xfrm rot="10800000" flipV="1">
            <a:off x="7429504" y="1164609"/>
            <a:ext cx="1462976" cy="468929"/>
          </a:xfrm>
          <a:prstGeom prst="bentConnector3">
            <a:avLst>
              <a:gd name="adj1" fmla="val 9961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14"/>
          <p:cNvCxnSpPr/>
          <p:nvPr/>
        </p:nvCxnSpPr>
        <p:spPr>
          <a:xfrm rot="10800000" flipV="1">
            <a:off x="4160839" y="1643061"/>
            <a:ext cx="3268665" cy="178593"/>
          </a:xfrm>
          <a:prstGeom prst="bentConnector3">
            <a:avLst>
              <a:gd name="adj1" fmla="val 10031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3982244" y="1821655"/>
            <a:ext cx="357188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3982244" y="3000375"/>
            <a:ext cx="357188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22" name="Přímá spojovací čára 21"/>
          <p:cNvCxnSpPr>
            <a:endCxn id="20" idx="0"/>
          </p:cNvCxnSpPr>
          <p:nvPr/>
        </p:nvCxnSpPr>
        <p:spPr>
          <a:xfrm>
            <a:off x="4160838" y="2178843"/>
            <a:ext cx="0" cy="821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stCxn id="20" idx="4"/>
          </p:cNvCxnSpPr>
          <p:nvPr/>
        </p:nvCxnSpPr>
        <p:spPr>
          <a:xfrm rot="5400000">
            <a:off x="3377406" y="4115595"/>
            <a:ext cx="1541464" cy="25400"/>
          </a:xfrm>
          <a:prstGeom prst="bentConnector3">
            <a:avLst>
              <a:gd name="adj1" fmla="val 8460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olný tvar 24"/>
          <p:cNvSpPr/>
          <p:nvPr/>
        </p:nvSpPr>
        <p:spPr>
          <a:xfrm>
            <a:off x="4135438" y="4875213"/>
            <a:ext cx="538162" cy="196850"/>
          </a:xfrm>
          <a:custGeom>
            <a:avLst/>
            <a:gdLst>
              <a:gd name="connsiteX0" fmla="*/ 0 w 539086"/>
              <a:gd name="connsiteY0" fmla="*/ 25021 h 197893"/>
              <a:gd name="connsiteX1" fmla="*/ 122829 w 539086"/>
              <a:gd name="connsiteY1" fmla="*/ 175147 h 197893"/>
              <a:gd name="connsiteX2" fmla="*/ 300250 w 539086"/>
              <a:gd name="connsiteY2" fmla="*/ 161499 h 197893"/>
              <a:gd name="connsiteX3" fmla="*/ 504967 w 539086"/>
              <a:gd name="connsiteY3" fmla="*/ 25021 h 197893"/>
              <a:gd name="connsiteX4" fmla="*/ 504967 w 539086"/>
              <a:gd name="connsiteY4" fmla="*/ 11374 h 19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86" h="197893">
                <a:moveTo>
                  <a:pt x="0" y="25021"/>
                </a:moveTo>
                <a:cubicBezTo>
                  <a:pt x="36393" y="88711"/>
                  <a:pt x="72787" y="152401"/>
                  <a:pt x="122829" y="175147"/>
                </a:cubicBezTo>
                <a:cubicBezTo>
                  <a:pt x="172871" y="197893"/>
                  <a:pt x="236560" y="186520"/>
                  <a:pt x="300250" y="161499"/>
                </a:cubicBezTo>
                <a:cubicBezTo>
                  <a:pt x="363940" y="136478"/>
                  <a:pt x="470848" y="50042"/>
                  <a:pt x="504967" y="25021"/>
                </a:cubicBezTo>
                <a:cubicBezTo>
                  <a:pt x="539086" y="0"/>
                  <a:pt x="522026" y="5687"/>
                  <a:pt x="504967" y="1137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27" name="Tvar 26"/>
          <p:cNvCxnSpPr>
            <a:cxnSpLocks/>
            <a:stCxn id="25" idx="4"/>
          </p:cNvCxnSpPr>
          <p:nvPr/>
        </p:nvCxnSpPr>
        <p:spPr>
          <a:xfrm flipV="1">
            <a:off x="4639539" y="3178969"/>
            <a:ext cx="272980" cy="1707558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ovací čára 28"/>
          <p:cNvCxnSpPr>
            <a:cxnSpLocks/>
          </p:cNvCxnSpPr>
          <p:nvPr/>
        </p:nvCxnSpPr>
        <p:spPr>
          <a:xfrm rot="16200000" flipV="1">
            <a:off x="4073306" y="2356073"/>
            <a:ext cx="1177130" cy="465485"/>
          </a:xfrm>
          <a:prstGeom prst="bentConnector3">
            <a:avLst>
              <a:gd name="adj1" fmla="val 93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ravoúhlá spojovací čára 31"/>
          <p:cNvCxnSpPr/>
          <p:nvPr/>
        </p:nvCxnSpPr>
        <p:spPr>
          <a:xfrm rot="16200000" flipH="1">
            <a:off x="3000375" y="3429000"/>
            <a:ext cx="3429000" cy="571500"/>
          </a:xfrm>
          <a:prstGeom prst="bentConnector3">
            <a:avLst>
              <a:gd name="adj1" fmla="val -14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>
            <a:off x="4143375" y="5429250"/>
            <a:ext cx="8572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olný tvar 35"/>
          <p:cNvSpPr/>
          <p:nvPr/>
        </p:nvSpPr>
        <p:spPr>
          <a:xfrm>
            <a:off x="4135438" y="5224463"/>
            <a:ext cx="642937" cy="346075"/>
          </a:xfrm>
          <a:custGeom>
            <a:avLst/>
            <a:gdLst>
              <a:gd name="connsiteX0" fmla="*/ 0 w 643719"/>
              <a:gd name="connsiteY0" fmla="*/ 179695 h 345743"/>
              <a:gd name="connsiteX1" fmla="*/ 109182 w 643719"/>
              <a:gd name="connsiteY1" fmla="*/ 43218 h 345743"/>
              <a:gd name="connsiteX2" fmla="*/ 313898 w 643719"/>
              <a:gd name="connsiteY2" fmla="*/ 43218 h 345743"/>
              <a:gd name="connsiteX3" fmla="*/ 600501 w 643719"/>
              <a:gd name="connsiteY3" fmla="*/ 302525 h 345743"/>
              <a:gd name="connsiteX4" fmla="*/ 573206 w 643719"/>
              <a:gd name="connsiteY4" fmla="*/ 302525 h 3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719" h="345743">
                <a:moveTo>
                  <a:pt x="0" y="179695"/>
                </a:moveTo>
                <a:cubicBezTo>
                  <a:pt x="28433" y="122829"/>
                  <a:pt x="56866" y="65964"/>
                  <a:pt x="109182" y="43218"/>
                </a:cubicBezTo>
                <a:cubicBezTo>
                  <a:pt x="161498" y="20472"/>
                  <a:pt x="232012" y="0"/>
                  <a:pt x="313898" y="43218"/>
                </a:cubicBezTo>
                <a:cubicBezTo>
                  <a:pt x="395784" y="86436"/>
                  <a:pt x="557283" y="259307"/>
                  <a:pt x="600501" y="302525"/>
                </a:cubicBezTo>
                <a:cubicBezTo>
                  <a:pt x="643719" y="345743"/>
                  <a:pt x="608462" y="324134"/>
                  <a:pt x="573206" y="3025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38" name="Tvar 37"/>
          <p:cNvCxnSpPr>
            <a:cxnSpLocks/>
            <a:stCxn id="36" idx="4"/>
          </p:cNvCxnSpPr>
          <p:nvPr/>
        </p:nvCxnSpPr>
        <p:spPr>
          <a:xfrm flipV="1">
            <a:off x="4707948" y="3457748"/>
            <a:ext cx="1585397" cy="206953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39"/>
          <p:cNvCxnSpPr>
            <a:cxnSpLocks/>
          </p:cNvCxnSpPr>
          <p:nvPr/>
        </p:nvCxnSpPr>
        <p:spPr>
          <a:xfrm flipV="1">
            <a:off x="6293346" y="3141661"/>
            <a:ext cx="654918" cy="316087"/>
          </a:xfrm>
          <a:prstGeom prst="bentConnector3">
            <a:avLst>
              <a:gd name="adj1" fmla="val 10450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42"/>
          <p:cNvCxnSpPr>
            <a:cxnSpLocks/>
          </p:cNvCxnSpPr>
          <p:nvPr/>
        </p:nvCxnSpPr>
        <p:spPr>
          <a:xfrm rot="16200000" flipH="1">
            <a:off x="6045572" y="4094508"/>
            <a:ext cx="2385614" cy="479923"/>
          </a:xfrm>
          <a:prstGeom prst="bentConnector3">
            <a:avLst>
              <a:gd name="adj1" fmla="val 7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cxnSpLocks/>
          </p:cNvCxnSpPr>
          <p:nvPr/>
        </p:nvCxnSpPr>
        <p:spPr>
          <a:xfrm>
            <a:off x="7478341" y="5527277"/>
            <a:ext cx="141413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TextovéPole 20"/>
          <p:cNvSpPr txBox="1">
            <a:spLocks noChangeArrowheads="1"/>
          </p:cNvSpPr>
          <p:nvPr/>
        </p:nvSpPr>
        <p:spPr bwMode="auto">
          <a:xfrm>
            <a:off x="0" y="78581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AKU POJEZD</a:t>
            </a:r>
          </a:p>
        </p:txBody>
      </p:sp>
      <p:sp>
        <p:nvSpPr>
          <p:cNvPr id="21" name="Elipsa 20"/>
          <p:cNvSpPr/>
          <p:nvPr/>
        </p:nvSpPr>
        <p:spPr>
          <a:xfrm>
            <a:off x="6800854" y="1362435"/>
            <a:ext cx="571500" cy="41550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7539796" y="5301207"/>
            <a:ext cx="571500" cy="43204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Zaoblený obdélníkový popisek 25"/>
          <p:cNvSpPr/>
          <p:nvPr/>
        </p:nvSpPr>
        <p:spPr>
          <a:xfrm>
            <a:off x="5286380" y="5786454"/>
            <a:ext cx="1571636" cy="571504"/>
          </a:xfrm>
          <a:prstGeom prst="wedgeRoundRectCallout">
            <a:avLst>
              <a:gd name="adj1" fmla="val 90852"/>
              <a:gd name="adj2" fmla="val -8357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startu G2 připojí (-) pól baterie pojezdu</a:t>
            </a:r>
          </a:p>
        </p:txBody>
      </p:sp>
      <p:sp>
        <p:nvSpPr>
          <p:cNvPr id="28" name="Zaoblený obdélníkový popisek 27"/>
          <p:cNvSpPr/>
          <p:nvPr/>
        </p:nvSpPr>
        <p:spPr>
          <a:xfrm>
            <a:off x="5286380" y="571480"/>
            <a:ext cx="1000132" cy="571504"/>
          </a:xfrm>
          <a:prstGeom prst="wedgeRoundRectCallout">
            <a:avLst>
              <a:gd name="adj1" fmla="val 93460"/>
              <a:gd name="adj2" fmla="val 10003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pomocného pojezdu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5" grpId="0" animBg="1"/>
      <p:bldP spid="36" grpId="0" animBg="1"/>
      <p:bldP spid="21" grpId="0" animBg="1"/>
      <p:bldP spid="23" grpId="0" animBg="1"/>
      <p:bldP spid="26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7"/>
            <a:ext cx="9144000" cy="6215062"/>
          </a:xfrm>
          <a:noFill/>
        </p:spPr>
      </p:pic>
      <p:sp>
        <p:nvSpPr>
          <p:cNvPr id="5" name="TextovéPole 3">
            <a:extLst>
              <a:ext uri="{FF2B5EF4-FFF2-40B4-BE49-F238E27FC236}">
                <a16:creationId xmlns:a16="http://schemas.microsoft.com/office/drawing/2014/main" id="{1298B680-C300-49D0-A273-6C2F0C0C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57994"/>
            <a:ext cx="350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SPÍNÁNÍ SCHUNTŮ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F6673CD-B6DE-493A-B7AF-62AA85B9AA5D}"/>
              </a:ext>
            </a:extLst>
          </p:cNvPr>
          <p:cNvCxnSpPr>
            <a:cxnSpLocks/>
          </p:cNvCxnSpPr>
          <p:nvPr/>
        </p:nvCxnSpPr>
        <p:spPr>
          <a:xfrm>
            <a:off x="323528" y="1086755"/>
            <a:ext cx="258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9B75278-4FCA-4F93-BAAD-D99B03B71A8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81558" y="1772816"/>
            <a:ext cx="0" cy="1160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>
            <a:extLst>
              <a:ext uri="{FF2B5EF4-FFF2-40B4-BE49-F238E27FC236}">
                <a16:creationId xmlns:a16="http://schemas.microsoft.com/office/drawing/2014/main" id="{587DEEC7-4DF2-4AD0-ABFE-B0EFB1F1176D}"/>
              </a:ext>
            </a:extLst>
          </p:cNvPr>
          <p:cNvSpPr/>
          <p:nvPr/>
        </p:nvSpPr>
        <p:spPr>
          <a:xfrm>
            <a:off x="473546" y="2933328"/>
            <a:ext cx="216023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FF81EDAC-C8E1-44CE-B499-7221A937EE70}"/>
              </a:ext>
            </a:extLst>
          </p:cNvPr>
          <p:cNvSpPr/>
          <p:nvPr/>
        </p:nvSpPr>
        <p:spPr>
          <a:xfrm>
            <a:off x="1007604" y="2933328"/>
            <a:ext cx="216023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3B87D883-B63D-494F-8967-74DA48501E6E}"/>
              </a:ext>
            </a:extLst>
          </p:cNvPr>
          <p:cNvSpPr/>
          <p:nvPr/>
        </p:nvSpPr>
        <p:spPr>
          <a:xfrm>
            <a:off x="1529381" y="2933328"/>
            <a:ext cx="216023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B973CE58-BD2E-4E21-8A2B-6F89DA7D188A}"/>
              </a:ext>
            </a:extLst>
          </p:cNvPr>
          <p:cNvSpPr/>
          <p:nvPr/>
        </p:nvSpPr>
        <p:spPr>
          <a:xfrm>
            <a:off x="2051159" y="2933328"/>
            <a:ext cx="216023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CDE4B37C-DBD8-4374-8C93-26F834C2C5C3}"/>
              </a:ext>
            </a:extLst>
          </p:cNvPr>
          <p:cNvSpPr/>
          <p:nvPr/>
        </p:nvSpPr>
        <p:spPr>
          <a:xfrm>
            <a:off x="2577902" y="2924944"/>
            <a:ext cx="216023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BDA3530C-DB11-4AAF-A0AB-8D057FF9C17A}"/>
              </a:ext>
            </a:extLst>
          </p:cNvPr>
          <p:cNvSpPr/>
          <p:nvPr/>
        </p:nvSpPr>
        <p:spPr>
          <a:xfrm>
            <a:off x="3104645" y="2924944"/>
            <a:ext cx="216023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02B5DE2B-80CF-46E9-9930-93B977307AD7}"/>
              </a:ext>
            </a:extLst>
          </p:cNvPr>
          <p:cNvCxnSpPr>
            <a:cxnSpLocks/>
          </p:cNvCxnSpPr>
          <p:nvPr/>
        </p:nvCxnSpPr>
        <p:spPr>
          <a:xfrm>
            <a:off x="581558" y="3077344"/>
            <a:ext cx="0" cy="1287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E0B50D04-F790-4BE9-BF74-E2A7B09187EE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1637393" y="3077344"/>
            <a:ext cx="0" cy="1287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4E435ECE-52CA-41F7-9E19-AD1D13EAA422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2685914" y="3068960"/>
            <a:ext cx="0" cy="13045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6FA8BD40-DC12-4042-84C5-E77C89E316B1}"/>
              </a:ext>
            </a:extLst>
          </p:cNvPr>
          <p:cNvCxnSpPr>
            <a:cxnSpLocks/>
          </p:cNvCxnSpPr>
          <p:nvPr/>
        </p:nvCxnSpPr>
        <p:spPr>
          <a:xfrm>
            <a:off x="3219970" y="3522216"/>
            <a:ext cx="0" cy="1634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>
            <a:extLst>
              <a:ext uri="{FF2B5EF4-FFF2-40B4-BE49-F238E27FC236}">
                <a16:creationId xmlns:a16="http://schemas.microsoft.com/office/drawing/2014/main" id="{D8263DBD-E807-4504-ABF3-6956DC8DAFB5}"/>
              </a:ext>
            </a:extLst>
          </p:cNvPr>
          <p:cNvCxnSpPr>
            <a:cxnSpLocks/>
          </p:cNvCxnSpPr>
          <p:nvPr/>
        </p:nvCxnSpPr>
        <p:spPr>
          <a:xfrm>
            <a:off x="581558" y="1772816"/>
            <a:ext cx="2638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77" name="Přímá spojnice 24576">
            <a:extLst>
              <a:ext uri="{FF2B5EF4-FFF2-40B4-BE49-F238E27FC236}">
                <a16:creationId xmlns:a16="http://schemas.microsoft.com/office/drawing/2014/main" id="{50AAA184-F634-489F-8347-DE70D3929FD6}"/>
              </a:ext>
            </a:extLst>
          </p:cNvPr>
          <p:cNvCxnSpPr>
            <a:cxnSpLocks/>
          </p:cNvCxnSpPr>
          <p:nvPr/>
        </p:nvCxnSpPr>
        <p:spPr>
          <a:xfrm>
            <a:off x="1115616" y="1772816"/>
            <a:ext cx="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3" name="Přímá spojnice 24582">
            <a:extLst>
              <a:ext uri="{FF2B5EF4-FFF2-40B4-BE49-F238E27FC236}">
                <a16:creationId xmlns:a16="http://schemas.microsoft.com/office/drawing/2014/main" id="{46B796FE-00B7-4D10-A871-232BF1CF939C}"/>
              </a:ext>
            </a:extLst>
          </p:cNvPr>
          <p:cNvCxnSpPr/>
          <p:nvPr/>
        </p:nvCxnSpPr>
        <p:spPr>
          <a:xfrm>
            <a:off x="581558" y="1086755"/>
            <a:ext cx="0" cy="686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5" name="Přímá spojnice 24584">
            <a:extLst>
              <a:ext uri="{FF2B5EF4-FFF2-40B4-BE49-F238E27FC236}">
                <a16:creationId xmlns:a16="http://schemas.microsoft.com/office/drawing/2014/main" id="{88997825-06AD-4FFD-8BD9-3C06AB2738A5}"/>
              </a:ext>
            </a:extLst>
          </p:cNvPr>
          <p:cNvCxnSpPr>
            <a:endCxn id="45" idx="0"/>
          </p:cNvCxnSpPr>
          <p:nvPr/>
        </p:nvCxnSpPr>
        <p:spPr>
          <a:xfrm>
            <a:off x="1115616" y="2492896"/>
            <a:ext cx="0" cy="440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7" name="Přímá spojnice 24586">
            <a:extLst>
              <a:ext uri="{FF2B5EF4-FFF2-40B4-BE49-F238E27FC236}">
                <a16:creationId xmlns:a16="http://schemas.microsoft.com/office/drawing/2014/main" id="{896D5365-249A-4B2D-B24A-93E223B7F4B0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115616" y="3077344"/>
            <a:ext cx="0" cy="444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9" name="Přímá spojnice 24588">
            <a:extLst>
              <a:ext uri="{FF2B5EF4-FFF2-40B4-BE49-F238E27FC236}">
                <a16:creationId xmlns:a16="http://schemas.microsoft.com/office/drawing/2014/main" id="{63E91ADF-0AFB-4E84-9BD8-BB021A66537B}"/>
              </a:ext>
            </a:extLst>
          </p:cNvPr>
          <p:cNvCxnSpPr>
            <a:cxnSpLocks/>
          </p:cNvCxnSpPr>
          <p:nvPr/>
        </p:nvCxnSpPr>
        <p:spPr>
          <a:xfrm>
            <a:off x="1115616" y="3522216"/>
            <a:ext cx="2104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99" name="Přímá spojnice 24598">
            <a:extLst>
              <a:ext uri="{FF2B5EF4-FFF2-40B4-BE49-F238E27FC236}">
                <a16:creationId xmlns:a16="http://schemas.microsoft.com/office/drawing/2014/main" id="{43B5154F-1C80-4265-9762-235FB9783808}"/>
              </a:ext>
            </a:extLst>
          </p:cNvPr>
          <p:cNvCxnSpPr>
            <a:cxnSpLocks/>
          </p:cNvCxnSpPr>
          <p:nvPr/>
        </p:nvCxnSpPr>
        <p:spPr>
          <a:xfrm>
            <a:off x="3219970" y="3077344"/>
            <a:ext cx="0" cy="444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02" name="Přímá spojnice 24601">
            <a:extLst>
              <a:ext uri="{FF2B5EF4-FFF2-40B4-BE49-F238E27FC236}">
                <a16:creationId xmlns:a16="http://schemas.microsoft.com/office/drawing/2014/main" id="{2CB6C9CB-CD17-4C93-8C66-BCDA07DA42C1}"/>
              </a:ext>
            </a:extLst>
          </p:cNvPr>
          <p:cNvCxnSpPr>
            <a:cxnSpLocks/>
          </p:cNvCxnSpPr>
          <p:nvPr/>
        </p:nvCxnSpPr>
        <p:spPr>
          <a:xfrm flipV="1">
            <a:off x="1637393" y="1772816"/>
            <a:ext cx="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06" name="Přímá spojnice 24605">
            <a:extLst>
              <a:ext uri="{FF2B5EF4-FFF2-40B4-BE49-F238E27FC236}">
                <a16:creationId xmlns:a16="http://schemas.microsoft.com/office/drawing/2014/main" id="{C0EF9A3F-4E19-4537-AA22-947BD886CE15}"/>
              </a:ext>
            </a:extLst>
          </p:cNvPr>
          <p:cNvCxnSpPr>
            <a:cxnSpLocks/>
          </p:cNvCxnSpPr>
          <p:nvPr/>
        </p:nvCxnSpPr>
        <p:spPr>
          <a:xfrm>
            <a:off x="2159170" y="1770597"/>
            <a:ext cx="0" cy="578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12" name="Přímá spojnice 24611">
            <a:extLst>
              <a:ext uri="{FF2B5EF4-FFF2-40B4-BE49-F238E27FC236}">
                <a16:creationId xmlns:a16="http://schemas.microsoft.com/office/drawing/2014/main" id="{1AFDADD7-2293-4AA3-B10E-BCF7464EEB49}"/>
              </a:ext>
            </a:extLst>
          </p:cNvPr>
          <p:cNvCxnSpPr>
            <a:cxnSpLocks/>
          </p:cNvCxnSpPr>
          <p:nvPr/>
        </p:nvCxnSpPr>
        <p:spPr>
          <a:xfrm>
            <a:off x="2685914" y="1770597"/>
            <a:ext cx="0" cy="578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15" name="Přímá spojnice 24614">
            <a:extLst>
              <a:ext uri="{FF2B5EF4-FFF2-40B4-BE49-F238E27FC236}">
                <a16:creationId xmlns:a16="http://schemas.microsoft.com/office/drawing/2014/main" id="{2E17D131-DC74-455F-A37A-BACBA9039BD0}"/>
              </a:ext>
            </a:extLst>
          </p:cNvPr>
          <p:cNvCxnSpPr>
            <a:cxnSpLocks/>
          </p:cNvCxnSpPr>
          <p:nvPr/>
        </p:nvCxnSpPr>
        <p:spPr>
          <a:xfrm>
            <a:off x="3203848" y="1770597"/>
            <a:ext cx="0" cy="564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20" name="Přímá spojnice 24619">
            <a:extLst>
              <a:ext uri="{FF2B5EF4-FFF2-40B4-BE49-F238E27FC236}">
                <a16:creationId xmlns:a16="http://schemas.microsoft.com/office/drawing/2014/main" id="{4181FAFB-3C96-40F7-84DE-D3E7C0EFDF24}"/>
              </a:ext>
            </a:extLst>
          </p:cNvPr>
          <p:cNvCxnSpPr>
            <a:endCxn id="46" idx="0"/>
          </p:cNvCxnSpPr>
          <p:nvPr/>
        </p:nvCxnSpPr>
        <p:spPr>
          <a:xfrm>
            <a:off x="1637393" y="2492896"/>
            <a:ext cx="0" cy="440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22" name="Přímá spojnice 24621">
            <a:extLst>
              <a:ext uri="{FF2B5EF4-FFF2-40B4-BE49-F238E27FC236}">
                <a16:creationId xmlns:a16="http://schemas.microsoft.com/office/drawing/2014/main" id="{FFBD56D3-9EB0-4C67-985A-96877C8DC92E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2159170" y="2488703"/>
            <a:ext cx="1" cy="444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25" name="Přímá spojnice 24624">
            <a:extLst>
              <a:ext uri="{FF2B5EF4-FFF2-40B4-BE49-F238E27FC236}">
                <a16:creationId xmlns:a16="http://schemas.microsoft.com/office/drawing/2014/main" id="{353ACA88-891C-4CB8-99B3-92B70E40ED95}"/>
              </a:ext>
            </a:extLst>
          </p:cNvPr>
          <p:cNvCxnSpPr>
            <a:endCxn id="48" idx="0"/>
          </p:cNvCxnSpPr>
          <p:nvPr/>
        </p:nvCxnSpPr>
        <p:spPr>
          <a:xfrm>
            <a:off x="2685914" y="2488703"/>
            <a:ext cx="0" cy="4362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27" name="Přímá spojnice 24626">
            <a:extLst>
              <a:ext uri="{FF2B5EF4-FFF2-40B4-BE49-F238E27FC236}">
                <a16:creationId xmlns:a16="http://schemas.microsoft.com/office/drawing/2014/main" id="{CF973C1C-040E-41D7-8A16-971951CF300A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3212657" y="2488703"/>
            <a:ext cx="0" cy="4362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30" name="Přímá spojnice se šipkou 24629">
            <a:extLst>
              <a:ext uri="{FF2B5EF4-FFF2-40B4-BE49-F238E27FC236}">
                <a16:creationId xmlns:a16="http://schemas.microsoft.com/office/drawing/2014/main" id="{ACDA0563-B3ED-4310-A6B6-722729744638}"/>
              </a:ext>
            </a:extLst>
          </p:cNvPr>
          <p:cNvCxnSpPr/>
          <p:nvPr/>
        </p:nvCxnSpPr>
        <p:spPr>
          <a:xfrm flipV="1">
            <a:off x="689569" y="2488703"/>
            <a:ext cx="282031" cy="3642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357E35B2-8318-4ABE-AF4D-01811FFF62B9}"/>
              </a:ext>
            </a:extLst>
          </p:cNvPr>
          <p:cNvCxnSpPr/>
          <p:nvPr/>
        </p:nvCxnSpPr>
        <p:spPr>
          <a:xfrm flipV="1">
            <a:off x="1211532" y="2492896"/>
            <a:ext cx="282031" cy="3642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>
            <a:extLst>
              <a:ext uri="{FF2B5EF4-FFF2-40B4-BE49-F238E27FC236}">
                <a16:creationId xmlns:a16="http://schemas.microsoft.com/office/drawing/2014/main" id="{86029FA8-CE2C-46B9-AA08-CF6B1AFDE728}"/>
              </a:ext>
            </a:extLst>
          </p:cNvPr>
          <p:cNvCxnSpPr/>
          <p:nvPr/>
        </p:nvCxnSpPr>
        <p:spPr>
          <a:xfrm flipV="1">
            <a:off x="1711314" y="2492896"/>
            <a:ext cx="282031" cy="3642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124B0779-7D9A-4F40-A592-62C63B4B0D14}"/>
              </a:ext>
            </a:extLst>
          </p:cNvPr>
          <p:cNvCxnSpPr/>
          <p:nvPr/>
        </p:nvCxnSpPr>
        <p:spPr>
          <a:xfrm flipV="1">
            <a:off x="2243742" y="2497212"/>
            <a:ext cx="282031" cy="3642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>
            <a:extLst>
              <a:ext uri="{FF2B5EF4-FFF2-40B4-BE49-F238E27FC236}">
                <a16:creationId xmlns:a16="http://schemas.microsoft.com/office/drawing/2014/main" id="{035B58C7-61C3-41F3-A1F7-4D2C2CAA6D24}"/>
              </a:ext>
            </a:extLst>
          </p:cNvPr>
          <p:cNvCxnSpPr/>
          <p:nvPr/>
        </p:nvCxnSpPr>
        <p:spPr>
          <a:xfrm flipV="1">
            <a:off x="2789144" y="2485131"/>
            <a:ext cx="282031" cy="3642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31" name="TextovéPole 24630">
            <a:extLst>
              <a:ext uri="{FF2B5EF4-FFF2-40B4-BE49-F238E27FC236}">
                <a16:creationId xmlns:a16="http://schemas.microsoft.com/office/drawing/2014/main" id="{0EC4AA9E-4E0D-4728-A5DD-FAFB27719D28}"/>
              </a:ext>
            </a:extLst>
          </p:cNvPr>
          <p:cNvSpPr txBox="1"/>
          <p:nvPr/>
        </p:nvSpPr>
        <p:spPr>
          <a:xfrm>
            <a:off x="179512" y="4437112"/>
            <a:ext cx="720080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00B050"/>
                </a:solidFill>
              </a:rPr>
              <a:t>Regulátor</a:t>
            </a:r>
          </a:p>
          <a:p>
            <a:r>
              <a:rPr lang="cs-CZ" sz="900" b="1" dirty="0">
                <a:solidFill>
                  <a:srgbClr val="00B050"/>
                </a:solidFill>
              </a:rPr>
              <a:t>uzemní</a:t>
            </a:r>
          </a:p>
          <a:p>
            <a:r>
              <a:rPr lang="cs-CZ" sz="900" b="1" dirty="0">
                <a:solidFill>
                  <a:srgbClr val="00B050"/>
                </a:solidFill>
              </a:rPr>
              <a:t>1. </a:t>
            </a:r>
            <a:r>
              <a:rPr lang="cs-CZ" sz="900" b="1" dirty="0" err="1">
                <a:solidFill>
                  <a:srgbClr val="00B050"/>
                </a:solidFill>
              </a:rPr>
              <a:t>schunt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ECD661A2-D525-4EE6-AC22-86092EA846C6}"/>
              </a:ext>
            </a:extLst>
          </p:cNvPr>
          <p:cNvSpPr txBox="1"/>
          <p:nvPr/>
        </p:nvSpPr>
        <p:spPr>
          <a:xfrm>
            <a:off x="1249945" y="4434081"/>
            <a:ext cx="720080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00B050"/>
                </a:solidFill>
              </a:rPr>
              <a:t>Regulátor</a:t>
            </a:r>
          </a:p>
          <a:p>
            <a:r>
              <a:rPr lang="cs-CZ" sz="900" b="1" dirty="0">
                <a:solidFill>
                  <a:srgbClr val="00B050"/>
                </a:solidFill>
              </a:rPr>
              <a:t>uzemní</a:t>
            </a:r>
          </a:p>
          <a:p>
            <a:r>
              <a:rPr lang="cs-CZ" sz="900" b="1" dirty="0">
                <a:solidFill>
                  <a:srgbClr val="00B050"/>
                </a:solidFill>
              </a:rPr>
              <a:t>2. </a:t>
            </a:r>
            <a:r>
              <a:rPr lang="cs-CZ" sz="900" b="1" dirty="0" err="1">
                <a:solidFill>
                  <a:srgbClr val="00B050"/>
                </a:solidFill>
              </a:rPr>
              <a:t>schunt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A14F2FEA-06A8-4CC1-87B6-011D0C5737FC}"/>
              </a:ext>
            </a:extLst>
          </p:cNvPr>
          <p:cNvSpPr txBox="1"/>
          <p:nvPr/>
        </p:nvSpPr>
        <p:spPr>
          <a:xfrm>
            <a:off x="2330161" y="4428361"/>
            <a:ext cx="720080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900" b="1" dirty="0">
                <a:solidFill>
                  <a:srgbClr val="00B050"/>
                </a:solidFill>
              </a:rPr>
              <a:t>Regulátor</a:t>
            </a:r>
          </a:p>
          <a:p>
            <a:r>
              <a:rPr lang="cs-CZ" sz="900" b="1" dirty="0">
                <a:solidFill>
                  <a:srgbClr val="00B050"/>
                </a:solidFill>
              </a:rPr>
              <a:t>uzemní</a:t>
            </a:r>
          </a:p>
          <a:p>
            <a:r>
              <a:rPr lang="cs-CZ" sz="900" b="1" dirty="0">
                <a:solidFill>
                  <a:srgbClr val="00B050"/>
                </a:solidFill>
              </a:rPr>
              <a:t>3. </a:t>
            </a:r>
            <a:r>
              <a:rPr lang="cs-CZ" sz="900" b="1" dirty="0" err="1">
                <a:solidFill>
                  <a:srgbClr val="00B050"/>
                </a:solidFill>
              </a:rPr>
              <a:t>schunt</a:t>
            </a:r>
            <a:endParaRPr lang="cs-CZ" sz="900" b="1" dirty="0">
              <a:solidFill>
                <a:srgbClr val="00B050"/>
              </a:solidFill>
            </a:endParaRPr>
          </a:p>
        </p:txBody>
      </p:sp>
      <p:cxnSp>
        <p:nvCxnSpPr>
          <p:cNvPr id="24633" name="Přímá spojnice 24632">
            <a:extLst>
              <a:ext uri="{FF2B5EF4-FFF2-40B4-BE49-F238E27FC236}">
                <a16:creationId xmlns:a16="http://schemas.microsoft.com/office/drawing/2014/main" id="{4E0F17ED-EFE2-4691-A510-C861FE7F1B75}"/>
              </a:ext>
            </a:extLst>
          </p:cNvPr>
          <p:cNvCxnSpPr>
            <a:cxnSpLocks/>
          </p:cNvCxnSpPr>
          <p:nvPr/>
        </p:nvCxnSpPr>
        <p:spPr>
          <a:xfrm>
            <a:off x="2159170" y="3077344"/>
            <a:ext cx="0" cy="432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4631" grpId="0" animBg="1"/>
      <p:bldP spid="124" grpId="0" animBg="1"/>
      <p:bldP spid="1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144000" cy="6215062"/>
          </a:xfrm>
          <a:noFill/>
        </p:spPr>
      </p:pic>
      <p:sp>
        <p:nvSpPr>
          <p:cNvPr id="23556" name="TextovéPole 3"/>
          <p:cNvSpPr txBox="1">
            <a:spLocks noChangeArrowheads="1"/>
          </p:cNvSpPr>
          <p:nvPr/>
        </p:nvSpPr>
        <p:spPr bwMode="auto">
          <a:xfrm>
            <a:off x="142874" y="785813"/>
            <a:ext cx="500062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NABÍJENÍ, SPOJKY VENTILÁTORŮ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144000" cy="6215062"/>
          </a:xfrm>
        </p:spPr>
      </p:pic>
      <p:sp>
        <p:nvSpPr>
          <p:cNvPr id="5" name="Elipsa 4"/>
          <p:cNvSpPr/>
          <p:nvPr/>
        </p:nvSpPr>
        <p:spPr>
          <a:xfrm>
            <a:off x="6411516" y="3036094"/>
            <a:ext cx="357188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7" name="Přímá spojovací čára 6"/>
          <p:cNvCxnSpPr>
            <a:cxnSpLocks/>
          </p:cNvCxnSpPr>
          <p:nvPr/>
        </p:nvCxnSpPr>
        <p:spPr>
          <a:xfrm flipH="1" flipV="1">
            <a:off x="6590108" y="1092212"/>
            <a:ext cx="4" cy="1943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>
            <a:cxnSpLocks/>
          </p:cNvCxnSpPr>
          <p:nvPr/>
        </p:nvCxnSpPr>
        <p:spPr>
          <a:xfrm flipH="1">
            <a:off x="1643042" y="1097404"/>
            <a:ext cx="4947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cxnSpLocks/>
            <a:endCxn id="19" idx="0"/>
          </p:cNvCxnSpPr>
          <p:nvPr/>
        </p:nvCxnSpPr>
        <p:spPr>
          <a:xfrm>
            <a:off x="1660526" y="1092212"/>
            <a:ext cx="5875" cy="736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cxnSpLocks/>
          </p:cNvCxnSpPr>
          <p:nvPr/>
        </p:nvCxnSpPr>
        <p:spPr>
          <a:xfrm>
            <a:off x="3973194" y="1124744"/>
            <a:ext cx="0" cy="690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1487807" y="1828800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3786188" y="1828800"/>
            <a:ext cx="374332" cy="362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486527" y="3110678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794600" y="3112499"/>
            <a:ext cx="357187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25" name="Přímá spojovací čára 24"/>
          <p:cNvCxnSpPr>
            <a:cxnSpLocks/>
            <a:stCxn id="19" idx="4"/>
            <a:endCxn id="22" idx="0"/>
          </p:cNvCxnSpPr>
          <p:nvPr/>
        </p:nvCxnSpPr>
        <p:spPr>
          <a:xfrm flipH="1">
            <a:off x="1665121" y="2185988"/>
            <a:ext cx="1280" cy="924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  <a:stCxn id="20" idx="4"/>
            <a:endCxn id="23" idx="0"/>
          </p:cNvCxnSpPr>
          <p:nvPr/>
        </p:nvCxnSpPr>
        <p:spPr>
          <a:xfrm flipH="1">
            <a:off x="3973194" y="2191512"/>
            <a:ext cx="160" cy="9209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</p:cNvCxnSpPr>
          <p:nvPr/>
        </p:nvCxnSpPr>
        <p:spPr>
          <a:xfrm rot="5400000">
            <a:off x="841332" y="4340187"/>
            <a:ext cx="1597340" cy="56924"/>
          </a:xfrm>
          <a:prstGeom prst="bentConnector3">
            <a:avLst>
              <a:gd name="adj1" fmla="val 8387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cxnSpLocks/>
            <a:stCxn id="23" idx="4"/>
          </p:cNvCxnSpPr>
          <p:nvPr/>
        </p:nvCxnSpPr>
        <p:spPr>
          <a:xfrm rot="5400000">
            <a:off x="3114225" y="4284530"/>
            <a:ext cx="1673812" cy="44126"/>
          </a:xfrm>
          <a:prstGeom prst="bentConnector3">
            <a:avLst>
              <a:gd name="adj1" fmla="val 8642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 flipH="1" flipV="1">
            <a:off x="1359694" y="4075907"/>
            <a:ext cx="1858963" cy="279400"/>
          </a:xfrm>
          <a:prstGeom prst="bentConnector3">
            <a:avLst>
              <a:gd name="adj1" fmla="val -47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/>
          <p:nvPr/>
        </p:nvCxnSpPr>
        <p:spPr>
          <a:xfrm>
            <a:off x="4429125" y="5143500"/>
            <a:ext cx="357188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cxnSpLocks/>
          </p:cNvCxnSpPr>
          <p:nvPr/>
        </p:nvCxnSpPr>
        <p:spPr>
          <a:xfrm rot="5400000" flipH="1" flipV="1">
            <a:off x="3707210" y="4079478"/>
            <a:ext cx="1857376" cy="270671"/>
          </a:xfrm>
          <a:prstGeom prst="bentConnector3">
            <a:avLst>
              <a:gd name="adj1" fmla="val -25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ravoúhlá spojovací čára 58"/>
          <p:cNvCxnSpPr>
            <a:cxnSpLocks/>
          </p:cNvCxnSpPr>
          <p:nvPr/>
        </p:nvCxnSpPr>
        <p:spPr>
          <a:xfrm rot="16200000" flipV="1">
            <a:off x="1545033" y="2403872"/>
            <a:ext cx="1280320" cy="487364"/>
          </a:xfrm>
          <a:prstGeom prst="bentConnector3">
            <a:avLst>
              <a:gd name="adj1" fmla="val 8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ravoúhlá spojovací čára 73"/>
          <p:cNvCxnSpPr>
            <a:cxnSpLocks/>
          </p:cNvCxnSpPr>
          <p:nvPr/>
        </p:nvCxnSpPr>
        <p:spPr>
          <a:xfrm rot="16200000" flipV="1">
            <a:off x="3864858" y="2378159"/>
            <a:ext cx="1292050" cy="520703"/>
          </a:xfrm>
          <a:prstGeom prst="bentConnector3">
            <a:avLst>
              <a:gd name="adj1" fmla="val -1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ravoúhlá spojovací čára 76"/>
          <p:cNvCxnSpPr>
            <a:cxnSpLocks/>
          </p:cNvCxnSpPr>
          <p:nvPr/>
        </p:nvCxnSpPr>
        <p:spPr>
          <a:xfrm rot="16200000" flipH="1">
            <a:off x="2709624" y="3576875"/>
            <a:ext cx="3736981" cy="583729"/>
          </a:xfrm>
          <a:prstGeom prst="bentConnector3">
            <a:avLst>
              <a:gd name="adj1" fmla="val 24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ravoúhlá spojovací čára 81"/>
          <p:cNvCxnSpPr>
            <a:cxnSpLocks/>
          </p:cNvCxnSpPr>
          <p:nvPr/>
        </p:nvCxnSpPr>
        <p:spPr>
          <a:xfrm rot="16200000" flipH="1">
            <a:off x="372817" y="3565603"/>
            <a:ext cx="3749680" cy="593578"/>
          </a:xfrm>
          <a:prstGeom prst="bentConnector3">
            <a:avLst>
              <a:gd name="adj1" fmla="val 41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>
            <a:cxnSpLocks/>
          </p:cNvCxnSpPr>
          <p:nvPr/>
        </p:nvCxnSpPr>
        <p:spPr>
          <a:xfrm flipH="1">
            <a:off x="1618427" y="5737231"/>
            <a:ext cx="935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čára 90"/>
          <p:cNvCxnSpPr>
            <a:cxnSpLocks/>
          </p:cNvCxnSpPr>
          <p:nvPr/>
        </p:nvCxnSpPr>
        <p:spPr>
          <a:xfrm flipH="1" flipV="1">
            <a:off x="3929063" y="5726109"/>
            <a:ext cx="940917" cy="7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>
            <a:cxnSpLocks/>
            <a:stCxn id="55" idx="4"/>
          </p:cNvCxnSpPr>
          <p:nvPr/>
        </p:nvCxnSpPr>
        <p:spPr>
          <a:xfrm>
            <a:off x="2309939" y="5839729"/>
            <a:ext cx="3905124" cy="6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ravoúhlá spojovací čára 98"/>
          <p:cNvCxnSpPr>
            <a:cxnSpLocks/>
          </p:cNvCxnSpPr>
          <p:nvPr/>
        </p:nvCxnSpPr>
        <p:spPr>
          <a:xfrm rot="5400000" flipH="1" flipV="1">
            <a:off x="5263106" y="4541695"/>
            <a:ext cx="2278963" cy="339325"/>
          </a:xfrm>
          <a:prstGeom prst="bentConnector3">
            <a:avLst>
              <a:gd name="adj1" fmla="val 993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ravoúhlá spojovací čára 101"/>
          <p:cNvCxnSpPr/>
          <p:nvPr/>
        </p:nvCxnSpPr>
        <p:spPr>
          <a:xfrm rot="16200000" flipH="1">
            <a:off x="6536532" y="3607593"/>
            <a:ext cx="285750" cy="214313"/>
          </a:xfrm>
          <a:prstGeom prst="bentConnector3">
            <a:avLst>
              <a:gd name="adj1" fmla="val 1130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ravoúhlá spojovací čára 104"/>
          <p:cNvCxnSpPr>
            <a:cxnSpLocks/>
            <a:endCxn id="5" idx="4"/>
          </p:cNvCxnSpPr>
          <p:nvPr/>
        </p:nvCxnSpPr>
        <p:spPr>
          <a:xfrm rot="16200000" flipV="1">
            <a:off x="6463384" y="3520008"/>
            <a:ext cx="467767" cy="214313"/>
          </a:xfrm>
          <a:prstGeom prst="bentConnector3">
            <a:avLst>
              <a:gd name="adj1" fmla="val 858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ravoúhlá spojovací čára 111"/>
          <p:cNvCxnSpPr>
            <a:cxnSpLocks/>
          </p:cNvCxnSpPr>
          <p:nvPr/>
        </p:nvCxnSpPr>
        <p:spPr>
          <a:xfrm flipV="1">
            <a:off x="6590110" y="2566331"/>
            <a:ext cx="2253101" cy="1031387"/>
          </a:xfrm>
          <a:prstGeom prst="bentConnector3">
            <a:avLst>
              <a:gd name="adj1" fmla="val 79423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ravoúhlá spojovací čára 114"/>
          <p:cNvCxnSpPr>
            <a:cxnSpLocks/>
          </p:cNvCxnSpPr>
          <p:nvPr/>
        </p:nvCxnSpPr>
        <p:spPr>
          <a:xfrm rot="10800000" flipV="1">
            <a:off x="6813355" y="2569754"/>
            <a:ext cx="2020925" cy="1336340"/>
          </a:xfrm>
          <a:prstGeom prst="bentConnector3">
            <a:avLst>
              <a:gd name="adj1" fmla="val -714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1" name="TextovéPole 36"/>
          <p:cNvSpPr txBox="1">
            <a:spLocks noChangeArrowheads="1"/>
          </p:cNvSpPr>
          <p:nvPr/>
        </p:nvSpPr>
        <p:spPr bwMode="auto">
          <a:xfrm>
            <a:off x="142875" y="642938"/>
            <a:ext cx="6357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TRAKČNÍ OBVOD – změna směru </a:t>
            </a:r>
          </a:p>
        </p:txBody>
      </p:sp>
      <p:sp>
        <p:nvSpPr>
          <p:cNvPr id="38" name="Šipka doleva 37"/>
          <p:cNvSpPr/>
          <p:nvPr/>
        </p:nvSpPr>
        <p:spPr>
          <a:xfrm>
            <a:off x="1928813" y="1714500"/>
            <a:ext cx="642937" cy="1428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leva 40"/>
          <p:cNvSpPr/>
          <p:nvPr/>
        </p:nvSpPr>
        <p:spPr>
          <a:xfrm>
            <a:off x="4214813" y="1714500"/>
            <a:ext cx="642937" cy="1428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7934373" y="2367314"/>
            <a:ext cx="357187" cy="3571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7" name="Tvar 46"/>
          <p:cNvCxnSpPr>
            <a:cxnSpLocks/>
          </p:cNvCxnSpPr>
          <p:nvPr/>
        </p:nvCxnSpPr>
        <p:spPr>
          <a:xfrm rot="10800000">
            <a:off x="7000876" y="2214567"/>
            <a:ext cx="1108074" cy="123397"/>
          </a:xfrm>
          <a:prstGeom prst="bentConnector3">
            <a:avLst>
              <a:gd name="adj1" fmla="val -88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ravoúhlá spojovací čára 48"/>
          <p:cNvCxnSpPr>
            <a:cxnSpLocks/>
          </p:cNvCxnSpPr>
          <p:nvPr/>
        </p:nvCxnSpPr>
        <p:spPr>
          <a:xfrm rot="16200000" flipH="1">
            <a:off x="6852479" y="2362958"/>
            <a:ext cx="857250" cy="560459"/>
          </a:xfrm>
          <a:prstGeom prst="bentConnector3">
            <a:avLst>
              <a:gd name="adj1" fmla="val 99333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/>
          <p:nvPr/>
        </p:nvCxnSpPr>
        <p:spPr>
          <a:xfrm>
            <a:off x="7572375" y="3071813"/>
            <a:ext cx="536575" cy="178593"/>
          </a:xfrm>
          <a:prstGeom prst="bentConnector3">
            <a:avLst>
              <a:gd name="adj1" fmla="val -186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>
            <a:cxnSpLocks/>
            <a:stCxn id="45" idx="4"/>
          </p:cNvCxnSpPr>
          <p:nvPr/>
        </p:nvCxnSpPr>
        <p:spPr>
          <a:xfrm flipH="1">
            <a:off x="8108951" y="2724501"/>
            <a:ext cx="4016" cy="525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 rot="16200000">
            <a:off x="1643042" y="5214950"/>
            <a:ext cx="428628" cy="4286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 rot="16200000">
            <a:off x="1414115" y="5369250"/>
            <a:ext cx="542920" cy="134291"/>
          </a:xfrm>
          <a:custGeom>
            <a:avLst/>
            <a:gdLst>
              <a:gd name="connsiteX0" fmla="*/ 0 w 526473"/>
              <a:gd name="connsiteY0" fmla="*/ 27709 h 205509"/>
              <a:gd name="connsiteX1" fmla="*/ 124691 w 526473"/>
              <a:gd name="connsiteY1" fmla="*/ 152400 h 205509"/>
              <a:gd name="connsiteX2" fmla="*/ 346364 w 526473"/>
              <a:gd name="connsiteY2" fmla="*/ 180109 h 205509"/>
              <a:gd name="connsiteX3" fmla="*/ 526473 w 526473"/>
              <a:gd name="connsiteY3" fmla="*/ 0 h 20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473" h="205509">
                <a:moveTo>
                  <a:pt x="0" y="27709"/>
                </a:moveTo>
                <a:cubicBezTo>
                  <a:pt x="33482" y="77354"/>
                  <a:pt x="66964" y="127000"/>
                  <a:pt x="124691" y="152400"/>
                </a:cubicBezTo>
                <a:cubicBezTo>
                  <a:pt x="182418" y="177800"/>
                  <a:pt x="279400" y="205509"/>
                  <a:pt x="346364" y="180109"/>
                </a:cubicBezTo>
                <a:cubicBezTo>
                  <a:pt x="413328" y="154709"/>
                  <a:pt x="469900" y="77354"/>
                  <a:pt x="526473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5" name="Volný tvar 54"/>
          <p:cNvSpPr/>
          <p:nvPr/>
        </p:nvSpPr>
        <p:spPr>
          <a:xfrm>
            <a:off x="1928813" y="5164937"/>
            <a:ext cx="415925" cy="722313"/>
          </a:xfrm>
          <a:custGeom>
            <a:avLst/>
            <a:gdLst>
              <a:gd name="connsiteX0" fmla="*/ 237460 w 444795"/>
              <a:gd name="connsiteY0" fmla="*/ 0 h 808075"/>
              <a:gd name="connsiteX1" fmla="*/ 46074 w 444795"/>
              <a:gd name="connsiteY1" fmla="*/ 202019 h 808075"/>
              <a:gd name="connsiteX2" fmla="*/ 56707 w 444795"/>
              <a:gd name="connsiteY2" fmla="*/ 435935 h 808075"/>
              <a:gd name="connsiteX3" fmla="*/ 386316 w 444795"/>
              <a:gd name="connsiteY3" fmla="*/ 754912 h 808075"/>
              <a:gd name="connsiteX4" fmla="*/ 407581 w 444795"/>
              <a:gd name="connsiteY4" fmla="*/ 754912 h 808075"/>
              <a:gd name="connsiteX5" fmla="*/ 396949 w 444795"/>
              <a:gd name="connsiteY5" fmla="*/ 744280 h 808075"/>
              <a:gd name="connsiteX6" fmla="*/ 407581 w 444795"/>
              <a:gd name="connsiteY6" fmla="*/ 733647 h 808075"/>
              <a:gd name="connsiteX7" fmla="*/ 386316 w 444795"/>
              <a:gd name="connsiteY7" fmla="*/ 744280 h 80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795" h="808075">
                <a:moveTo>
                  <a:pt x="237460" y="0"/>
                </a:moveTo>
                <a:cubicBezTo>
                  <a:pt x="156829" y="64681"/>
                  <a:pt x="76199" y="129363"/>
                  <a:pt x="46074" y="202019"/>
                </a:cubicBezTo>
                <a:cubicBezTo>
                  <a:pt x="15949" y="274675"/>
                  <a:pt x="0" y="343786"/>
                  <a:pt x="56707" y="435935"/>
                </a:cubicBezTo>
                <a:cubicBezTo>
                  <a:pt x="113414" y="528084"/>
                  <a:pt x="327837" y="701749"/>
                  <a:pt x="386316" y="754912"/>
                </a:cubicBezTo>
                <a:cubicBezTo>
                  <a:pt x="444795" y="808075"/>
                  <a:pt x="405809" y="756684"/>
                  <a:pt x="407581" y="754912"/>
                </a:cubicBezTo>
                <a:cubicBezTo>
                  <a:pt x="409353" y="753140"/>
                  <a:pt x="396949" y="747824"/>
                  <a:pt x="396949" y="744280"/>
                </a:cubicBezTo>
                <a:cubicBezTo>
                  <a:pt x="396949" y="740736"/>
                  <a:pt x="409353" y="733647"/>
                  <a:pt x="407581" y="733647"/>
                </a:cubicBezTo>
                <a:cubicBezTo>
                  <a:pt x="405809" y="733647"/>
                  <a:pt x="395176" y="737192"/>
                  <a:pt x="386316" y="7442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Obdélník 50"/>
          <p:cNvSpPr/>
          <p:nvPr/>
        </p:nvSpPr>
        <p:spPr>
          <a:xfrm rot="16200000">
            <a:off x="3963987" y="5221053"/>
            <a:ext cx="428628" cy="4286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39"/>
          <p:cNvSpPr/>
          <p:nvPr/>
        </p:nvSpPr>
        <p:spPr>
          <a:xfrm rot="16200000">
            <a:off x="3723884" y="5348678"/>
            <a:ext cx="553234" cy="142875"/>
          </a:xfrm>
          <a:custGeom>
            <a:avLst/>
            <a:gdLst>
              <a:gd name="connsiteX0" fmla="*/ 0 w 526473"/>
              <a:gd name="connsiteY0" fmla="*/ 13854 h 210127"/>
              <a:gd name="connsiteX1" fmla="*/ 152400 w 526473"/>
              <a:gd name="connsiteY1" fmla="*/ 180109 h 210127"/>
              <a:gd name="connsiteX2" fmla="*/ 360218 w 526473"/>
              <a:gd name="connsiteY2" fmla="*/ 180109 h 210127"/>
              <a:gd name="connsiteX3" fmla="*/ 526473 w 526473"/>
              <a:gd name="connsiteY3" fmla="*/ 0 h 210127"/>
              <a:gd name="connsiteX4" fmla="*/ 526473 w 526473"/>
              <a:gd name="connsiteY4" fmla="*/ 0 h 21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473" h="210127">
                <a:moveTo>
                  <a:pt x="0" y="13854"/>
                </a:moveTo>
                <a:cubicBezTo>
                  <a:pt x="46182" y="83127"/>
                  <a:pt x="92364" y="152400"/>
                  <a:pt x="152400" y="180109"/>
                </a:cubicBezTo>
                <a:cubicBezTo>
                  <a:pt x="212436" y="207818"/>
                  <a:pt x="297873" y="210127"/>
                  <a:pt x="360218" y="180109"/>
                </a:cubicBezTo>
                <a:cubicBezTo>
                  <a:pt x="422564" y="150091"/>
                  <a:pt x="526473" y="0"/>
                  <a:pt x="526473" y="0"/>
                </a:cubicBezTo>
                <a:lnTo>
                  <a:pt x="526473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5" name="Volný tvar 64"/>
          <p:cNvSpPr/>
          <p:nvPr/>
        </p:nvSpPr>
        <p:spPr>
          <a:xfrm>
            <a:off x="4260850" y="5135563"/>
            <a:ext cx="331788" cy="681037"/>
          </a:xfrm>
          <a:custGeom>
            <a:avLst/>
            <a:gdLst>
              <a:gd name="connsiteX0" fmla="*/ 226828 w 333153"/>
              <a:gd name="connsiteY0" fmla="*/ 0 h 680483"/>
              <a:gd name="connsiteX1" fmla="*/ 56707 w 333153"/>
              <a:gd name="connsiteY1" fmla="*/ 180753 h 680483"/>
              <a:gd name="connsiteX2" fmla="*/ 46074 w 333153"/>
              <a:gd name="connsiteY2" fmla="*/ 425302 h 680483"/>
              <a:gd name="connsiteX3" fmla="*/ 333153 w 333153"/>
              <a:gd name="connsiteY3" fmla="*/ 680483 h 68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53" h="680483">
                <a:moveTo>
                  <a:pt x="226828" y="0"/>
                </a:moveTo>
                <a:cubicBezTo>
                  <a:pt x="156830" y="54934"/>
                  <a:pt x="86833" y="109869"/>
                  <a:pt x="56707" y="180753"/>
                </a:cubicBezTo>
                <a:cubicBezTo>
                  <a:pt x="26581" y="251637"/>
                  <a:pt x="0" y="342014"/>
                  <a:pt x="46074" y="425302"/>
                </a:cubicBezTo>
                <a:cubicBezTo>
                  <a:pt x="92148" y="508590"/>
                  <a:pt x="288851" y="645041"/>
                  <a:pt x="333153" y="68048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" name="Šipka nahoru 52"/>
          <p:cNvSpPr/>
          <p:nvPr/>
        </p:nvSpPr>
        <p:spPr>
          <a:xfrm>
            <a:off x="1714480" y="5929330"/>
            <a:ext cx="357190" cy="571504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Šipka nahoru 57"/>
          <p:cNvSpPr/>
          <p:nvPr/>
        </p:nvSpPr>
        <p:spPr>
          <a:xfrm>
            <a:off x="4000496" y="5929330"/>
            <a:ext cx="357190" cy="571504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Zaoblený obdélníkový popisek 56"/>
          <p:cNvSpPr/>
          <p:nvPr/>
        </p:nvSpPr>
        <p:spPr>
          <a:xfrm>
            <a:off x="5214942" y="5072074"/>
            <a:ext cx="642942" cy="357190"/>
          </a:xfrm>
          <a:prstGeom prst="wedgeRoundRectCallout">
            <a:avLst>
              <a:gd name="adj1" fmla="val -166569"/>
              <a:gd name="adj2" fmla="val 4714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Měnič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směru</a:t>
            </a:r>
          </a:p>
        </p:txBody>
      </p:sp>
      <p:sp>
        <p:nvSpPr>
          <p:cNvPr id="48" name="Šipka doprava 47"/>
          <p:cNvSpPr/>
          <p:nvPr/>
        </p:nvSpPr>
        <p:spPr>
          <a:xfrm>
            <a:off x="4357686" y="3071810"/>
            <a:ext cx="428628" cy="14287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Šipka doprava 51"/>
          <p:cNvSpPr/>
          <p:nvPr/>
        </p:nvSpPr>
        <p:spPr>
          <a:xfrm>
            <a:off x="2000232" y="3071810"/>
            <a:ext cx="428628" cy="14287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Zaoblený obdélníkový popisek 59"/>
          <p:cNvSpPr/>
          <p:nvPr/>
        </p:nvSpPr>
        <p:spPr>
          <a:xfrm>
            <a:off x="4429124" y="571480"/>
            <a:ext cx="1785950" cy="428628"/>
          </a:xfrm>
          <a:prstGeom prst="wedgeRoundRectCallout">
            <a:avLst>
              <a:gd name="adj1" fmla="val -43366"/>
              <a:gd name="adj2" fmla="val 21077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Směr průchodu budícího proudu je opačný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2" grpId="0" animBg="1"/>
      <p:bldP spid="23" grpId="0" animBg="1"/>
      <p:bldP spid="38" grpId="0" animBg="1"/>
      <p:bldP spid="41" grpId="0" animBg="1"/>
      <p:bldP spid="45" grpId="0" animBg="1"/>
      <p:bldP spid="46" grpId="0" animBg="1"/>
      <p:bldP spid="39" grpId="0" animBg="1"/>
      <p:bldP spid="55" grpId="0" animBg="1"/>
      <p:bldP spid="51" grpId="1" animBg="1"/>
      <p:bldP spid="40" grpId="0" animBg="1"/>
      <p:bldP spid="65" grpId="0" animBg="1"/>
      <p:bldP spid="53" grpId="0" animBg="1"/>
      <p:bldP spid="58" grpId="0" animBg="1"/>
      <p:bldP spid="57" grpId="0" animBg="1"/>
      <p:bldP spid="48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3999" cy="6215106"/>
          </a:xfrm>
          <a:noFill/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 l="73131" t="21053" r="3242" b="45615"/>
          <a:stretch>
            <a:fillRect/>
          </a:stretch>
        </p:blipFill>
        <p:spPr bwMode="auto">
          <a:xfrm>
            <a:off x="0" y="221456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>
            <a:cxnSpLocks/>
          </p:cNvCxnSpPr>
          <p:nvPr/>
        </p:nvCxnSpPr>
        <p:spPr>
          <a:xfrm flipH="1">
            <a:off x="2336007" y="1022328"/>
            <a:ext cx="626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ravoúhlá spojovací čára 8"/>
          <p:cNvCxnSpPr>
            <a:cxnSpLocks/>
          </p:cNvCxnSpPr>
          <p:nvPr/>
        </p:nvCxnSpPr>
        <p:spPr>
          <a:xfrm rot="5400000">
            <a:off x="1394206" y="1558505"/>
            <a:ext cx="1476389" cy="407212"/>
          </a:xfrm>
          <a:prstGeom prst="bentConnector3">
            <a:avLst>
              <a:gd name="adj1" fmla="val 619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H="1">
            <a:off x="1152204" y="2501894"/>
            <a:ext cx="776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</p:cNvCxnSpPr>
          <p:nvPr/>
        </p:nvCxnSpPr>
        <p:spPr>
          <a:xfrm flipH="1">
            <a:off x="1152204" y="2499512"/>
            <a:ext cx="10431" cy="1829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cxnSpLocks/>
          </p:cNvCxnSpPr>
          <p:nvPr/>
        </p:nvCxnSpPr>
        <p:spPr>
          <a:xfrm flipH="1">
            <a:off x="1152204" y="4318282"/>
            <a:ext cx="19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cxnSpLocks/>
            <a:endCxn id="31" idx="0"/>
          </p:cNvCxnSpPr>
          <p:nvPr/>
        </p:nvCxnSpPr>
        <p:spPr>
          <a:xfrm>
            <a:off x="1345631" y="4319898"/>
            <a:ext cx="1" cy="343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cxnSpLocks/>
          </p:cNvCxnSpPr>
          <p:nvPr/>
        </p:nvCxnSpPr>
        <p:spPr>
          <a:xfrm flipH="1">
            <a:off x="1331638" y="5025949"/>
            <a:ext cx="2" cy="403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cxnSpLocks/>
          </p:cNvCxnSpPr>
          <p:nvPr/>
        </p:nvCxnSpPr>
        <p:spPr>
          <a:xfrm>
            <a:off x="1331640" y="5429264"/>
            <a:ext cx="72728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1012176" y="4663398"/>
            <a:ext cx="666911" cy="364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634214" y="4627018"/>
            <a:ext cx="387139" cy="391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7" name="Přímá spojovací čára 36"/>
          <p:cNvCxnSpPr>
            <a:cxnSpLocks/>
            <a:endCxn id="32" idx="0"/>
          </p:cNvCxnSpPr>
          <p:nvPr/>
        </p:nvCxnSpPr>
        <p:spPr>
          <a:xfrm>
            <a:off x="2750724" y="1023916"/>
            <a:ext cx="0" cy="2361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cxnSpLocks/>
          </p:cNvCxnSpPr>
          <p:nvPr/>
        </p:nvCxnSpPr>
        <p:spPr>
          <a:xfrm>
            <a:off x="2750724" y="5037309"/>
            <a:ext cx="2" cy="3919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TextovéPole 42"/>
          <p:cNvSpPr txBox="1">
            <a:spLocks noChangeArrowheads="1"/>
          </p:cNvSpPr>
          <p:nvPr/>
        </p:nvSpPr>
        <p:spPr bwMode="auto">
          <a:xfrm>
            <a:off x="0" y="428625"/>
            <a:ext cx="828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BUZENÍ – REGULACE </a:t>
            </a:r>
            <a:r>
              <a:rPr lang="cs-CZ" b="1" dirty="0" smtClean="0"/>
              <a:t>PROVOZNÍ (vypínač </a:t>
            </a:r>
            <a:r>
              <a:rPr lang="cs-CZ" b="1" dirty="0" err="1"/>
              <a:t>reg</a:t>
            </a:r>
            <a:r>
              <a:rPr lang="cs-CZ" b="1" dirty="0"/>
              <a:t>. zapnutý)</a:t>
            </a:r>
          </a:p>
        </p:txBody>
      </p:sp>
      <p:sp>
        <p:nvSpPr>
          <p:cNvPr id="18" name="Elipsa 17"/>
          <p:cNvSpPr/>
          <p:nvPr/>
        </p:nvSpPr>
        <p:spPr>
          <a:xfrm>
            <a:off x="2214563" y="1214438"/>
            <a:ext cx="285750" cy="28575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643188" y="1214438"/>
            <a:ext cx="285750" cy="28575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982031" y="3429000"/>
            <a:ext cx="303818" cy="29583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Násobení 26"/>
          <p:cNvSpPr/>
          <p:nvPr/>
        </p:nvSpPr>
        <p:spPr>
          <a:xfrm>
            <a:off x="1563096" y="3248503"/>
            <a:ext cx="737484" cy="715487"/>
          </a:xfrm>
          <a:prstGeom prst="mathMultiply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179C9157-97B6-4645-985D-0884B8FA7CBD}"/>
              </a:ext>
            </a:extLst>
          </p:cNvPr>
          <p:cNvSpPr/>
          <p:nvPr/>
        </p:nvSpPr>
        <p:spPr>
          <a:xfrm>
            <a:off x="2688138" y="3385392"/>
            <a:ext cx="125172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11A39565-DD3F-4C3E-8601-96643D0FA9DE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2750724" y="3671142"/>
            <a:ext cx="0" cy="937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ový popisek 24"/>
          <p:cNvSpPr/>
          <p:nvPr/>
        </p:nvSpPr>
        <p:spPr>
          <a:xfrm>
            <a:off x="3286116" y="2000240"/>
            <a:ext cx="1428760" cy="428628"/>
          </a:xfrm>
          <a:prstGeom prst="wedgeRoundRectCallout">
            <a:avLst>
              <a:gd name="adj1" fmla="val -183629"/>
              <a:gd name="adj2" fmla="val 29119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Vypínač regulátoru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Regulace-sepnuto</a:t>
            </a:r>
          </a:p>
        </p:txBody>
      </p:sp>
      <p:sp>
        <p:nvSpPr>
          <p:cNvPr id="29" name="Zaoblený obdélníkový popisek 28"/>
          <p:cNvSpPr/>
          <p:nvPr/>
        </p:nvSpPr>
        <p:spPr>
          <a:xfrm>
            <a:off x="3286116" y="2000240"/>
            <a:ext cx="1428760" cy="428628"/>
          </a:xfrm>
          <a:prstGeom prst="wedgeRoundRectCallout">
            <a:avLst>
              <a:gd name="adj1" fmla="val -110413"/>
              <a:gd name="adj2" fmla="val -15935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Vypínač regulátoru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Regulace-sepnuto</a:t>
            </a:r>
          </a:p>
        </p:txBody>
      </p:sp>
      <p:sp>
        <p:nvSpPr>
          <p:cNvPr id="30" name="Zaoblený obdélníkový popisek 29"/>
          <p:cNvSpPr/>
          <p:nvPr/>
        </p:nvSpPr>
        <p:spPr>
          <a:xfrm>
            <a:off x="3286116" y="2000240"/>
            <a:ext cx="1428760" cy="428628"/>
          </a:xfrm>
          <a:prstGeom prst="wedgeRoundRectCallout">
            <a:avLst>
              <a:gd name="adj1" fmla="val -75086"/>
              <a:gd name="adj2" fmla="val -16618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Vypínač regulátoru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Regulace-sepnuto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2928926" y="3786190"/>
            <a:ext cx="1000132" cy="428628"/>
          </a:xfrm>
          <a:prstGeom prst="wedgeRoundRectCallout">
            <a:avLst>
              <a:gd name="adj1" fmla="val -166687"/>
              <a:gd name="adj2" fmla="val 15381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Elektronický regulátor</a:t>
            </a:r>
          </a:p>
        </p:txBody>
      </p:sp>
      <p:sp>
        <p:nvSpPr>
          <p:cNvPr id="36" name="Zaoblený obdélníkový popisek 35"/>
          <p:cNvSpPr/>
          <p:nvPr/>
        </p:nvSpPr>
        <p:spPr>
          <a:xfrm>
            <a:off x="285720" y="1071546"/>
            <a:ext cx="1143008" cy="428628"/>
          </a:xfrm>
          <a:prstGeom prst="wedgeRoundRectCallout">
            <a:avLst>
              <a:gd name="adj1" fmla="val 56540"/>
              <a:gd name="adj2" fmla="val 22861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Vinutí cizího buzení budiče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7286644" y="71435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110V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18" grpId="0" animBg="1"/>
      <p:bldP spid="19" grpId="0" animBg="1"/>
      <p:bldP spid="20" grpId="0" animBg="1"/>
      <p:bldP spid="27" grpId="0" animBg="1"/>
      <p:bldP spid="32" grpId="0" animBg="1"/>
      <p:bldP spid="25" grpId="0" animBg="1"/>
      <p:bldP spid="29" grpId="0" animBg="1"/>
      <p:bldP spid="30" grpId="0" animBg="1"/>
      <p:bldP spid="33" grpId="0" animBg="1"/>
      <p:bldP spid="36" grpId="1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6215106"/>
          </a:xfrm>
          <a:noFill/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 l="73131" t="21053" r="3242" b="45615"/>
          <a:stretch>
            <a:fillRect/>
          </a:stretch>
        </p:blipFill>
        <p:spPr bwMode="auto">
          <a:xfrm>
            <a:off x="0" y="2214563"/>
            <a:ext cx="1000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>
            <a:cxnSpLocks/>
          </p:cNvCxnSpPr>
          <p:nvPr/>
        </p:nvCxnSpPr>
        <p:spPr>
          <a:xfrm flipH="1">
            <a:off x="1614487" y="1019307"/>
            <a:ext cx="6989961" cy="4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H="1" flipV="1">
            <a:off x="1165933" y="2497161"/>
            <a:ext cx="762881" cy="4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cxnSpLocks/>
          </p:cNvCxnSpPr>
          <p:nvPr/>
        </p:nvCxnSpPr>
        <p:spPr>
          <a:xfrm flipH="1">
            <a:off x="1165933" y="2500313"/>
            <a:ext cx="3280" cy="855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cxnSpLocks/>
          </p:cNvCxnSpPr>
          <p:nvPr/>
        </p:nvCxnSpPr>
        <p:spPr>
          <a:xfrm>
            <a:off x="1165933" y="3357563"/>
            <a:ext cx="76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cxnSpLocks/>
          </p:cNvCxnSpPr>
          <p:nvPr/>
        </p:nvCxnSpPr>
        <p:spPr>
          <a:xfrm flipH="1">
            <a:off x="1912961" y="3355975"/>
            <a:ext cx="4756" cy="1305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cxnSpLocks/>
          </p:cNvCxnSpPr>
          <p:nvPr/>
        </p:nvCxnSpPr>
        <p:spPr>
          <a:xfrm>
            <a:off x="2750631" y="5013326"/>
            <a:ext cx="0" cy="41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cxnSpLocks/>
          </p:cNvCxnSpPr>
          <p:nvPr/>
        </p:nvCxnSpPr>
        <p:spPr>
          <a:xfrm>
            <a:off x="1912961" y="5430838"/>
            <a:ext cx="6945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2632657" y="4626386"/>
            <a:ext cx="386439" cy="386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1922952" y="3964003"/>
            <a:ext cx="359755" cy="108412"/>
          </a:xfrm>
          <a:prstGeom prst="bentConnector3">
            <a:avLst>
              <a:gd name="adj1" fmla="val 10331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</p:cNvCxnSpPr>
          <p:nvPr/>
        </p:nvCxnSpPr>
        <p:spPr>
          <a:xfrm>
            <a:off x="2287611" y="4392612"/>
            <a:ext cx="0" cy="260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cxnSpLocks/>
          </p:cNvCxnSpPr>
          <p:nvPr/>
        </p:nvCxnSpPr>
        <p:spPr>
          <a:xfrm>
            <a:off x="2282707" y="4472399"/>
            <a:ext cx="467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5400000">
            <a:off x="2679987" y="4543043"/>
            <a:ext cx="141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39"/>
          <p:cNvCxnSpPr>
            <a:cxnSpLocks/>
          </p:cNvCxnSpPr>
          <p:nvPr/>
        </p:nvCxnSpPr>
        <p:spPr>
          <a:xfrm rot="16200000" flipH="1">
            <a:off x="1483518" y="1135989"/>
            <a:ext cx="547689" cy="314325"/>
          </a:xfrm>
          <a:prstGeom prst="bentConnector3">
            <a:avLst>
              <a:gd name="adj1" fmla="val 10345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ovéPole 42"/>
          <p:cNvSpPr txBox="1">
            <a:spLocks noChangeArrowheads="1"/>
          </p:cNvSpPr>
          <p:nvPr/>
        </p:nvSpPr>
        <p:spPr bwMode="auto">
          <a:xfrm>
            <a:off x="142875" y="500063"/>
            <a:ext cx="8501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BUZENÍ – PORUCHA REGULÁTORU (vypínač reg. vypnutý)</a:t>
            </a:r>
          </a:p>
        </p:txBody>
      </p:sp>
      <p:sp>
        <p:nvSpPr>
          <p:cNvPr id="19" name="Násobení 18"/>
          <p:cNvSpPr/>
          <p:nvPr/>
        </p:nvSpPr>
        <p:spPr>
          <a:xfrm>
            <a:off x="2128838" y="1161696"/>
            <a:ext cx="357187" cy="428625"/>
          </a:xfrm>
          <a:prstGeom prst="mathMultiply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Násobení 19"/>
          <p:cNvSpPr/>
          <p:nvPr/>
        </p:nvSpPr>
        <p:spPr>
          <a:xfrm>
            <a:off x="2572037" y="1158981"/>
            <a:ext cx="357187" cy="428625"/>
          </a:xfrm>
          <a:prstGeom prst="mathMultiply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Násobení 22"/>
          <p:cNvSpPr/>
          <p:nvPr/>
        </p:nvSpPr>
        <p:spPr>
          <a:xfrm>
            <a:off x="980856" y="3423455"/>
            <a:ext cx="357187" cy="428625"/>
          </a:xfrm>
          <a:prstGeom prst="mathMultiply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1714500" y="3429000"/>
            <a:ext cx="357188" cy="35718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F1023E3-FD90-4642-B2D1-7D6A5E1BF997}"/>
              </a:ext>
            </a:extLst>
          </p:cNvPr>
          <p:cNvSpPr/>
          <p:nvPr/>
        </p:nvSpPr>
        <p:spPr>
          <a:xfrm>
            <a:off x="2228845" y="4086461"/>
            <a:ext cx="123382" cy="297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3C62541A-69A0-48C5-9A96-F9F044F2D997}"/>
              </a:ext>
            </a:extLst>
          </p:cNvPr>
          <p:cNvSpPr/>
          <p:nvPr/>
        </p:nvSpPr>
        <p:spPr>
          <a:xfrm>
            <a:off x="1885504" y="1629106"/>
            <a:ext cx="86618" cy="274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E459A20B-BF4E-474D-AA78-DA6DA81E4FBD}"/>
              </a:ext>
            </a:extLst>
          </p:cNvPr>
          <p:cNvSpPr/>
          <p:nvPr/>
        </p:nvSpPr>
        <p:spPr>
          <a:xfrm>
            <a:off x="1879643" y="1985904"/>
            <a:ext cx="86618" cy="274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68" name="Přímá spojnice 7167">
            <a:extLst>
              <a:ext uri="{FF2B5EF4-FFF2-40B4-BE49-F238E27FC236}">
                <a16:creationId xmlns:a16="http://schemas.microsoft.com/office/drawing/2014/main" id="{FE220E9D-A157-4FD0-9548-37314C2EBEA2}"/>
              </a:ext>
            </a:extLst>
          </p:cNvPr>
          <p:cNvCxnSpPr>
            <a:stCxn id="53" idx="2"/>
            <a:endCxn id="58" idx="0"/>
          </p:cNvCxnSpPr>
          <p:nvPr/>
        </p:nvCxnSpPr>
        <p:spPr>
          <a:xfrm flipH="1">
            <a:off x="1922952" y="1903344"/>
            <a:ext cx="5861" cy="82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5" name="Přímá spojnice 7174">
            <a:extLst>
              <a:ext uri="{FF2B5EF4-FFF2-40B4-BE49-F238E27FC236}">
                <a16:creationId xmlns:a16="http://schemas.microsoft.com/office/drawing/2014/main" id="{25EEF942-0F3C-43DE-9E7A-B776DAB9F42C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1922952" y="2260142"/>
            <a:ext cx="0" cy="249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délník 73">
            <a:extLst>
              <a:ext uri="{FF2B5EF4-FFF2-40B4-BE49-F238E27FC236}">
                <a16:creationId xmlns:a16="http://schemas.microsoft.com/office/drawing/2014/main" id="{11DB0D51-00FE-4032-ABE7-FC233E51E126}"/>
              </a:ext>
            </a:extLst>
          </p:cNvPr>
          <p:cNvSpPr/>
          <p:nvPr/>
        </p:nvSpPr>
        <p:spPr>
          <a:xfrm>
            <a:off x="2228845" y="4661296"/>
            <a:ext cx="123382" cy="297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79" name="Přímá spojnice 7178">
            <a:extLst>
              <a:ext uri="{FF2B5EF4-FFF2-40B4-BE49-F238E27FC236}">
                <a16:creationId xmlns:a16="http://schemas.microsoft.com/office/drawing/2014/main" id="{04B607EB-945A-4F0A-805E-409193C70C0B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2290536" y="4959287"/>
            <a:ext cx="0" cy="469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9D5AE009-2478-4F8A-817B-812295E41150}"/>
              </a:ext>
            </a:extLst>
          </p:cNvPr>
          <p:cNvSpPr/>
          <p:nvPr/>
        </p:nvSpPr>
        <p:spPr>
          <a:xfrm>
            <a:off x="1851270" y="4662331"/>
            <a:ext cx="123382" cy="297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85" name="Přímá spojnice 7184">
            <a:extLst>
              <a:ext uri="{FF2B5EF4-FFF2-40B4-BE49-F238E27FC236}">
                <a16:creationId xmlns:a16="http://schemas.microsoft.com/office/drawing/2014/main" id="{3A927D1E-0EC8-4D95-BA6F-A9DAC5CD0495}"/>
              </a:ext>
            </a:extLst>
          </p:cNvPr>
          <p:cNvCxnSpPr>
            <a:stCxn id="81" idx="2"/>
          </p:cNvCxnSpPr>
          <p:nvPr/>
        </p:nvCxnSpPr>
        <p:spPr>
          <a:xfrm>
            <a:off x="1912961" y="4960322"/>
            <a:ext cx="0" cy="4689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aoblený obdélníkový popisek 31"/>
          <p:cNvSpPr/>
          <p:nvPr/>
        </p:nvSpPr>
        <p:spPr>
          <a:xfrm>
            <a:off x="2500298" y="2857496"/>
            <a:ext cx="1428760" cy="428628"/>
          </a:xfrm>
          <a:prstGeom prst="wedgeRoundRectCallout">
            <a:avLst>
              <a:gd name="adj1" fmla="val -75086"/>
              <a:gd name="adj2" fmla="val 12053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Vypínač regulátoru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Porucha-sepnuto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2857488" y="3571876"/>
            <a:ext cx="2143140" cy="428628"/>
          </a:xfrm>
          <a:prstGeom prst="wedgeRoundRectCallout">
            <a:avLst>
              <a:gd name="adj1" fmla="val -66652"/>
              <a:gd name="adj2" fmla="val 11309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Buzení není regulováno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(je pevně nastaveno odpory)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286644" y="71435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110V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6" name="Zaoblený obdélníkový popisek 35"/>
          <p:cNvSpPr/>
          <p:nvPr/>
        </p:nvSpPr>
        <p:spPr>
          <a:xfrm>
            <a:off x="285720" y="1071546"/>
            <a:ext cx="1143008" cy="428628"/>
          </a:xfrm>
          <a:prstGeom prst="wedgeRoundRectCallout">
            <a:avLst>
              <a:gd name="adj1" fmla="val 56540"/>
              <a:gd name="adj2" fmla="val 22861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Vinutí cizího buzení budiče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  <p:bldP spid="20" grpId="0" animBg="1"/>
      <p:bldP spid="23" grpId="0" animBg="1"/>
      <p:bldP spid="27" grpId="0" animBg="1"/>
      <p:bldP spid="50" grpId="0" animBg="1"/>
      <p:bldP spid="53" grpId="0" animBg="1"/>
      <p:bldP spid="58" grpId="0" animBg="1"/>
      <p:bldP spid="74" grpId="0" animBg="1"/>
      <p:bldP spid="81" grpId="0" animBg="1"/>
      <p:bldP spid="32" grpId="0" animBg="1"/>
      <p:bldP spid="33" grpId="0" animBg="1"/>
      <p:bldP spid="34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64" y="642938"/>
            <a:ext cx="9127072" cy="6215062"/>
          </a:xfrm>
          <a:noFill/>
        </p:spPr>
      </p:pic>
      <p:cxnSp>
        <p:nvCxnSpPr>
          <p:cNvPr id="7" name="Přímá spojovací čára 6"/>
          <p:cNvCxnSpPr>
            <a:cxnSpLocks/>
          </p:cNvCxnSpPr>
          <p:nvPr/>
        </p:nvCxnSpPr>
        <p:spPr>
          <a:xfrm>
            <a:off x="539552" y="1417638"/>
            <a:ext cx="0" cy="1011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>
            <a:cxnSpLocks/>
          </p:cNvCxnSpPr>
          <p:nvPr/>
        </p:nvCxnSpPr>
        <p:spPr>
          <a:xfrm>
            <a:off x="523577" y="2415222"/>
            <a:ext cx="246261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cxnSpLocks/>
          </p:cNvCxnSpPr>
          <p:nvPr/>
        </p:nvCxnSpPr>
        <p:spPr>
          <a:xfrm>
            <a:off x="755577" y="1315244"/>
            <a:ext cx="0" cy="11136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>
            <a:cxnSpLocks/>
          </p:cNvCxnSpPr>
          <p:nvPr/>
        </p:nvCxnSpPr>
        <p:spPr>
          <a:xfrm flipV="1">
            <a:off x="741315" y="1315244"/>
            <a:ext cx="438154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>
            <a:cxnSpLocks/>
          </p:cNvCxnSpPr>
          <p:nvPr/>
        </p:nvCxnSpPr>
        <p:spPr>
          <a:xfrm>
            <a:off x="5129322" y="1315244"/>
            <a:ext cx="3860" cy="1685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143500" y="4357688"/>
            <a:ext cx="357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cxnSpLocks/>
          </p:cNvCxnSpPr>
          <p:nvPr/>
        </p:nvCxnSpPr>
        <p:spPr>
          <a:xfrm>
            <a:off x="5482351" y="4348723"/>
            <a:ext cx="0" cy="83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cxnSpLocks/>
          </p:cNvCxnSpPr>
          <p:nvPr/>
        </p:nvCxnSpPr>
        <p:spPr>
          <a:xfrm flipH="1" flipV="1">
            <a:off x="4643438" y="2983310"/>
            <a:ext cx="50006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4655820" y="2983310"/>
            <a:ext cx="0" cy="475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cxnSpLocks/>
          </p:cNvCxnSpPr>
          <p:nvPr/>
        </p:nvCxnSpPr>
        <p:spPr>
          <a:xfrm>
            <a:off x="4643438" y="3458470"/>
            <a:ext cx="479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cxnSpLocks/>
          </p:cNvCxnSpPr>
          <p:nvPr/>
        </p:nvCxnSpPr>
        <p:spPr>
          <a:xfrm>
            <a:off x="5132103" y="3440116"/>
            <a:ext cx="7827" cy="700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cxnSpLocks/>
          </p:cNvCxnSpPr>
          <p:nvPr/>
        </p:nvCxnSpPr>
        <p:spPr>
          <a:xfrm flipH="1">
            <a:off x="4579222" y="4054872"/>
            <a:ext cx="5607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>
            <a:cxnSpLocks/>
            <a:endCxn id="45" idx="0"/>
          </p:cNvCxnSpPr>
          <p:nvPr/>
        </p:nvCxnSpPr>
        <p:spPr>
          <a:xfrm>
            <a:off x="4579222" y="4054872"/>
            <a:ext cx="0" cy="413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cxnSpLocks/>
            <a:stCxn id="114" idx="2"/>
          </p:cNvCxnSpPr>
          <p:nvPr/>
        </p:nvCxnSpPr>
        <p:spPr>
          <a:xfrm>
            <a:off x="5139930" y="4291808"/>
            <a:ext cx="240" cy="173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cxnSpLocks/>
          </p:cNvCxnSpPr>
          <p:nvPr/>
        </p:nvCxnSpPr>
        <p:spPr>
          <a:xfrm flipV="1">
            <a:off x="4654177" y="3284984"/>
            <a:ext cx="376266" cy="111874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cxnSpLocks/>
            <a:stCxn id="45" idx="2"/>
          </p:cNvCxnSpPr>
          <p:nvPr/>
        </p:nvCxnSpPr>
        <p:spPr>
          <a:xfrm>
            <a:off x="4579222" y="4598908"/>
            <a:ext cx="0" cy="616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451508" y="4468734"/>
            <a:ext cx="255428" cy="130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7" name="Přímá spojovací čára 46"/>
          <p:cNvCxnSpPr>
            <a:cxnSpLocks/>
          </p:cNvCxnSpPr>
          <p:nvPr/>
        </p:nvCxnSpPr>
        <p:spPr>
          <a:xfrm>
            <a:off x="5133182" y="2991050"/>
            <a:ext cx="0" cy="449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</p:cNvCxnSpPr>
          <p:nvPr/>
        </p:nvCxnSpPr>
        <p:spPr>
          <a:xfrm>
            <a:off x="2713038" y="1315244"/>
            <a:ext cx="0" cy="1654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  <a:endCxn id="113" idx="0"/>
          </p:cNvCxnSpPr>
          <p:nvPr/>
        </p:nvCxnSpPr>
        <p:spPr>
          <a:xfrm rot="16200000" flipH="1">
            <a:off x="1947905" y="3695641"/>
            <a:ext cx="1539800" cy="6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cxnSpLocks/>
          </p:cNvCxnSpPr>
          <p:nvPr/>
        </p:nvCxnSpPr>
        <p:spPr>
          <a:xfrm>
            <a:off x="2326408" y="4214813"/>
            <a:ext cx="388217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  <a:endCxn id="112" idx="0"/>
          </p:cNvCxnSpPr>
          <p:nvPr/>
        </p:nvCxnSpPr>
        <p:spPr>
          <a:xfrm flipH="1">
            <a:off x="2328906" y="4217588"/>
            <a:ext cx="349" cy="260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cxnSpLocks/>
          </p:cNvCxnSpPr>
          <p:nvPr/>
        </p:nvCxnSpPr>
        <p:spPr>
          <a:xfrm flipH="1">
            <a:off x="2325032" y="1785938"/>
            <a:ext cx="1376" cy="2428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>
            <a:cxnSpLocks/>
          </p:cNvCxnSpPr>
          <p:nvPr/>
        </p:nvCxnSpPr>
        <p:spPr>
          <a:xfrm>
            <a:off x="1698402" y="1785938"/>
            <a:ext cx="641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>
            <a:cxnSpLocks/>
          </p:cNvCxnSpPr>
          <p:nvPr/>
        </p:nvCxnSpPr>
        <p:spPr>
          <a:xfrm>
            <a:off x="1694547" y="1769903"/>
            <a:ext cx="3856" cy="314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>
            <a:cxnSpLocks/>
          </p:cNvCxnSpPr>
          <p:nvPr/>
        </p:nvCxnSpPr>
        <p:spPr>
          <a:xfrm flipH="1" flipV="1">
            <a:off x="1806535" y="2282035"/>
            <a:ext cx="442803" cy="217011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>
            <a:cxnSpLocks/>
          </p:cNvCxnSpPr>
          <p:nvPr/>
        </p:nvCxnSpPr>
        <p:spPr>
          <a:xfrm>
            <a:off x="1704863" y="2084388"/>
            <a:ext cx="794" cy="494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>
            <a:cxnSpLocks/>
          </p:cNvCxnSpPr>
          <p:nvPr/>
        </p:nvCxnSpPr>
        <p:spPr>
          <a:xfrm>
            <a:off x="1706880" y="2788920"/>
            <a:ext cx="4314" cy="651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>
            <a:cxnSpLocks/>
          </p:cNvCxnSpPr>
          <p:nvPr/>
        </p:nvCxnSpPr>
        <p:spPr>
          <a:xfrm flipH="1">
            <a:off x="1401874" y="3440114"/>
            <a:ext cx="2965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>
            <a:cxnSpLocks/>
          </p:cNvCxnSpPr>
          <p:nvPr/>
        </p:nvCxnSpPr>
        <p:spPr>
          <a:xfrm>
            <a:off x="1413946" y="3429000"/>
            <a:ext cx="4169" cy="1071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šipka 91"/>
          <p:cNvCxnSpPr>
            <a:cxnSpLocks/>
          </p:cNvCxnSpPr>
          <p:nvPr/>
        </p:nvCxnSpPr>
        <p:spPr>
          <a:xfrm>
            <a:off x="1828166" y="4643437"/>
            <a:ext cx="0" cy="27781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ipsa 92"/>
          <p:cNvSpPr/>
          <p:nvPr/>
        </p:nvSpPr>
        <p:spPr>
          <a:xfrm>
            <a:off x="1197965" y="4340911"/>
            <a:ext cx="433797" cy="43043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94" name="Elipsa 93"/>
          <p:cNvSpPr/>
          <p:nvPr/>
        </p:nvSpPr>
        <p:spPr>
          <a:xfrm>
            <a:off x="2095818" y="4332326"/>
            <a:ext cx="425027" cy="42076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4857750" y="1785938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6858016" y="1785926"/>
            <a:ext cx="1357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 err="1" smtClean="0"/>
              <a:t>Solo</a:t>
            </a:r>
            <a:endParaRPr lang="cs-CZ" b="1" dirty="0" smtClean="0"/>
          </a:p>
          <a:p>
            <a:r>
              <a:rPr lang="cs-CZ" b="1" dirty="0" smtClean="0"/>
              <a:t>„JD“ </a:t>
            </a:r>
            <a:endParaRPr lang="cs-CZ" b="1" dirty="0"/>
          </a:p>
        </p:txBody>
      </p:sp>
      <p:sp>
        <p:nvSpPr>
          <p:cNvPr id="48" name="Elipsa 47"/>
          <p:cNvSpPr/>
          <p:nvPr/>
        </p:nvSpPr>
        <p:spPr>
          <a:xfrm>
            <a:off x="7500938" y="2000250"/>
            <a:ext cx="285772" cy="2857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1500188" y="3071813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7358063" y="4357688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59" name="TextovéPole 3"/>
          <p:cNvSpPr txBox="1">
            <a:spLocks noChangeArrowheads="1"/>
          </p:cNvSpPr>
          <p:nvPr/>
        </p:nvSpPr>
        <p:spPr bwMode="auto">
          <a:xfrm>
            <a:off x="0" y="6429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START</a:t>
            </a:r>
          </a:p>
        </p:txBody>
      </p:sp>
      <p:sp>
        <p:nvSpPr>
          <p:cNvPr id="111" name="Obdélník 110">
            <a:extLst>
              <a:ext uri="{FF2B5EF4-FFF2-40B4-BE49-F238E27FC236}">
                <a16:creationId xmlns:a16="http://schemas.microsoft.com/office/drawing/2014/main" id="{1C1C6F01-ADB5-442C-8F69-77EA6C164F9D}"/>
              </a:ext>
            </a:extLst>
          </p:cNvPr>
          <p:cNvSpPr/>
          <p:nvPr/>
        </p:nvSpPr>
        <p:spPr>
          <a:xfrm>
            <a:off x="1294394" y="4481515"/>
            <a:ext cx="255428" cy="130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2" name="Obdélník 111">
            <a:extLst>
              <a:ext uri="{FF2B5EF4-FFF2-40B4-BE49-F238E27FC236}">
                <a16:creationId xmlns:a16="http://schemas.microsoft.com/office/drawing/2014/main" id="{ED2A8C09-782A-44D9-AA0F-F5B8F3AA198E}"/>
              </a:ext>
            </a:extLst>
          </p:cNvPr>
          <p:cNvSpPr/>
          <p:nvPr/>
        </p:nvSpPr>
        <p:spPr>
          <a:xfrm>
            <a:off x="2197941" y="4477623"/>
            <a:ext cx="261930" cy="130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3" name="Obdélník 112">
            <a:extLst>
              <a:ext uri="{FF2B5EF4-FFF2-40B4-BE49-F238E27FC236}">
                <a16:creationId xmlns:a16="http://schemas.microsoft.com/office/drawing/2014/main" id="{4C50776F-0332-4D8E-934B-95116C345A57}"/>
              </a:ext>
            </a:extLst>
          </p:cNvPr>
          <p:cNvSpPr/>
          <p:nvPr/>
        </p:nvSpPr>
        <p:spPr>
          <a:xfrm>
            <a:off x="2593284" y="4468734"/>
            <a:ext cx="255428" cy="130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4" name="Obdélník 113">
            <a:extLst>
              <a:ext uri="{FF2B5EF4-FFF2-40B4-BE49-F238E27FC236}">
                <a16:creationId xmlns:a16="http://schemas.microsoft.com/office/drawing/2014/main" id="{1800A4B0-395C-4DF6-B97F-356BFFD90666}"/>
              </a:ext>
            </a:extLst>
          </p:cNvPr>
          <p:cNvSpPr/>
          <p:nvPr/>
        </p:nvSpPr>
        <p:spPr>
          <a:xfrm>
            <a:off x="5012216" y="4161634"/>
            <a:ext cx="255428" cy="130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5" name="Obdélník 114">
            <a:extLst>
              <a:ext uri="{FF2B5EF4-FFF2-40B4-BE49-F238E27FC236}">
                <a16:creationId xmlns:a16="http://schemas.microsoft.com/office/drawing/2014/main" id="{FBBD7108-5903-4EA2-9010-B9B226906733}"/>
              </a:ext>
            </a:extLst>
          </p:cNvPr>
          <p:cNvSpPr/>
          <p:nvPr/>
        </p:nvSpPr>
        <p:spPr>
          <a:xfrm>
            <a:off x="5012216" y="4464944"/>
            <a:ext cx="255428" cy="130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90" name="Přímá spojovací šipka 89"/>
          <p:cNvCxnSpPr>
            <a:cxnSpLocks/>
          </p:cNvCxnSpPr>
          <p:nvPr/>
        </p:nvCxnSpPr>
        <p:spPr>
          <a:xfrm flipH="1">
            <a:off x="1422108" y="4658519"/>
            <a:ext cx="415623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770AD153-12DF-4E8C-9962-C208AF5DD370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2328906" y="4607797"/>
            <a:ext cx="421" cy="6081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Přímá spojnice 9221">
            <a:extLst>
              <a:ext uri="{FF2B5EF4-FFF2-40B4-BE49-F238E27FC236}">
                <a16:creationId xmlns:a16="http://schemas.microsoft.com/office/drawing/2014/main" id="{FF2409A1-EA79-4DDC-88F7-55471A500071}"/>
              </a:ext>
            </a:extLst>
          </p:cNvPr>
          <p:cNvCxnSpPr>
            <a:cxnSpLocks/>
            <a:stCxn id="113" idx="2"/>
          </p:cNvCxnSpPr>
          <p:nvPr/>
        </p:nvCxnSpPr>
        <p:spPr>
          <a:xfrm>
            <a:off x="2720998" y="4598908"/>
            <a:ext cx="0" cy="616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6" name="Přímá spojnice 9245">
            <a:extLst>
              <a:ext uri="{FF2B5EF4-FFF2-40B4-BE49-F238E27FC236}">
                <a16:creationId xmlns:a16="http://schemas.microsoft.com/office/drawing/2014/main" id="{42C6C783-71CB-457A-B9EA-828E1FCA5D22}"/>
              </a:ext>
            </a:extLst>
          </p:cNvPr>
          <p:cNvCxnSpPr>
            <a:cxnSpLocks/>
            <a:stCxn id="115" idx="2"/>
          </p:cNvCxnSpPr>
          <p:nvPr/>
        </p:nvCxnSpPr>
        <p:spPr>
          <a:xfrm>
            <a:off x="5139930" y="4595118"/>
            <a:ext cx="0" cy="585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a 92">
            <a:extLst>
              <a:ext uri="{FF2B5EF4-FFF2-40B4-BE49-F238E27FC236}">
                <a16:creationId xmlns:a16="http://schemas.microsoft.com/office/drawing/2014/main" id="{593DCBEE-7E49-4DCB-A0A6-981C9F238290}"/>
              </a:ext>
            </a:extLst>
          </p:cNvPr>
          <p:cNvSpPr/>
          <p:nvPr/>
        </p:nvSpPr>
        <p:spPr>
          <a:xfrm>
            <a:off x="2517375" y="4336572"/>
            <a:ext cx="406038" cy="4032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46DC11E-2A5E-48B4-8CA0-D881219B17CE}"/>
              </a:ext>
            </a:extLst>
          </p:cNvPr>
          <p:cNvCxnSpPr>
            <a:cxnSpLocks/>
          </p:cNvCxnSpPr>
          <p:nvPr/>
        </p:nvCxnSpPr>
        <p:spPr>
          <a:xfrm flipH="1" flipV="1">
            <a:off x="1704863" y="2636913"/>
            <a:ext cx="941534" cy="1781533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7E8857E-71D8-40E3-AE83-E2CF2157D7F1}"/>
              </a:ext>
            </a:extLst>
          </p:cNvPr>
          <p:cNvCxnSpPr/>
          <p:nvPr/>
        </p:nvCxnSpPr>
        <p:spPr>
          <a:xfrm flipV="1">
            <a:off x="1500188" y="2708920"/>
            <a:ext cx="479524" cy="1743227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pojnice: pravoúhlá 9">
            <a:extLst>
              <a:ext uri="{FF2B5EF4-FFF2-40B4-BE49-F238E27FC236}">
                <a16:creationId xmlns:a16="http://schemas.microsoft.com/office/drawing/2014/main" id="{637C42CE-2FD1-4499-8D3F-CFE05C042710}"/>
              </a:ext>
            </a:extLst>
          </p:cNvPr>
          <p:cNvCxnSpPr>
            <a:cxnSpLocks/>
          </p:cNvCxnSpPr>
          <p:nvPr/>
        </p:nvCxnSpPr>
        <p:spPr>
          <a:xfrm>
            <a:off x="1704863" y="2415222"/>
            <a:ext cx="380346" cy="235679"/>
          </a:xfrm>
          <a:prstGeom prst="bentConnector3">
            <a:avLst>
              <a:gd name="adj1" fmla="val 10400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pojnice: pravoúhlá 15">
            <a:extLst>
              <a:ext uri="{FF2B5EF4-FFF2-40B4-BE49-F238E27FC236}">
                <a16:creationId xmlns:a16="http://schemas.microsoft.com/office/drawing/2014/main" id="{53E3CC50-B4D5-458C-B121-ADDDD398AB5A}"/>
              </a:ext>
            </a:extLst>
          </p:cNvPr>
          <p:cNvCxnSpPr>
            <a:cxnSpLocks/>
          </p:cNvCxnSpPr>
          <p:nvPr/>
        </p:nvCxnSpPr>
        <p:spPr>
          <a:xfrm flipV="1">
            <a:off x="1726967" y="2788920"/>
            <a:ext cx="395650" cy="131934"/>
          </a:xfrm>
          <a:prstGeom prst="bentConnector3">
            <a:avLst>
              <a:gd name="adj1" fmla="val 9354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aoblený obdélníkový popisek 59"/>
          <p:cNvSpPr/>
          <p:nvPr/>
        </p:nvSpPr>
        <p:spPr>
          <a:xfrm>
            <a:off x="928662" y="1428736"/>
            <a:ext cx="642942" cy="428628"/>
          </a:xfrm>
          <a:prstGeom prst="wedgeRoundRectCallout">
            <a:avLst>
              <a:gd name="adj1" fmla="val -96843"/>
              <a:gd name="adj2" fmla="val 3690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Jistič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startu</a:t>
            </a:r>
          </a:p>
        </p:txBody>
      </p:sp>
      <p:sp>
        <p:nvSpPr>
          <p:cNvPr id="62" name="Zaoblený obdélníkový popisek 61"/>
          <p:cNvSpPr/>
          <p:nvPr/>
        </p:nvSpPr>
        <p:spPr>
          <a:xfrm>
            <a:off x="5929322" y="642918"/>
            <a:ext cx="1071570" cy="428628"/>
          </a:xfrm>
          <a:prstGeom prst="wedgeRoundRectCallout">
            <a:avLst>
              <a:gd name="adj1" fmla="val -115177"/>
              <a:gd name="adj2" fmla="val 21578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Dvoučlenné řízení (SOLO)</a:t>
            </a:r>
          </a:p>
        </p:txBody>
      </p:sp>
      <p:sp>
        <p:nvSpPr>
          <p:cNvPr id="64" name="Zaoblený obdélníkový popisek 63"/>
          <p:cNvSpPr/>
          <p:nvPr/>
        </p:nvSpPr>
        <p:spPr>
          <a:xfrm>
            <a:off x="6072198" y="1643050"/>
            <a:ext cx="714380" cy="428628"/>
          </a:xfrm>
          <a:prstGeom prst="wedgeRoundRectCallout">
            <a:avLst>
              <a:gd name="adj1" fmla="val -166687"/>
              <a:gd name="adj2" fmla="val 15381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Tlačítka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stopu</a:t>
            </a:r>
          </a:p>
        </p:txBody>
      </p:sp>
      <p:sp>
        <p:nvSpPr>
          <p:cNvPr id="66" name="Zaoblený obdélníkový popisek 65"/>
          <p:cNvSpPr/>
          <p:nvPr/>
        </p:nvSpPr>
        <p:spPr>
          <a:xfrm>
            <a:off x="3857620" y="2500306"/>
            <a:ext cx="714380" cy="428628"/>
          </a:xfrm>
          <a:prstGeom prst="wedgeRoundRectCallout">
            <a:avLst>
              <a:gd name="adj1" fmla="val 35730"/>
              <a:gd name="adj2" fmla="val 9923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Tlačítko startu</a:t>
            </a:r>
          </a:p>
        </p:txBody>
      </p:sp>
      <p:sp>
        <p:nvSpPr>
          <p:cNvPr id="67" name="Zaoblený obdélníkový popisek 66"/>
          <p:cNvSpPr/>
          <p:nvPr/>
        </p:nvSpPr>
        <p:spPr>
          <a:xfrm>
            <a:off x="5857884" y="3143248"/>
            <a:ext cx="1357322" cy="428628"/>
          </a:xfrm>
          <a:prstGeom prst="wedgeRoundRectCallout">
            <a:avLst>
              <a:gd name="adj1" fmla="val -89919"/>
              <a:gd name="adj2" fmla="val 6451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err="1">
                <a:latin typeface="Arial" pitchFamily="34" charset="0"/>
                <a:cs typeface="Arial" pitchFamily="34" charset="0"/>
              </a:rPr>
              <a:t>Koncák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 dolních dveří  rozvaděče</a:t>
            </a:r>
          </a:p>
        </p:txBody>
      </p:sp>
      <p:sp>
        <p:nvSpPr>
          <p:cNvPr id="69" name="Zaoblený obdélníkový popisek 68"/>
          <p:cNvSpPr/>
          <p:nvPr/>
        </p:nvSpPr>
        <p:spPr>
          <a:xfrm>
            <a:off x="5929322" y="3714752"/>
            <a:ext cx="1071570" cy="428628"/>
          </a:xfrm>
          <a:prstGeom prst="wedgeRoundRectCallout">
            <a:avLst>
              <a:gd name="adj1" fmla="val -103184"/>
              <a:gd name="adj2" fmla="val 8187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Cívky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stopmagnetu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aoblený obdélníkový popisek 70"/>
          <p:cNvSpPr/>
          <p:nvPr/>
        </p:nvSpPr>
        <p:spPr>
          <a:xfrm>
            <a:off x="5643570" y="4857760"/>
            <a:ext cx="1000132" cy="428628"/>
          </a:xfrm>
          <a:prstGeom prst="wedgeRoundRectCallout">
            <a:avLst>
              <a:gd name="adj1" fmla="val -146488"/>
              <a:gd name="adj2" fmla="val -9424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chodu motoru</a:t>
            </a:r>
          </a:p>
        </p:txBody>
      </p:sp>
      <p:sp>
        <p:nvSpPr>
          <p:cNvPr id="73" name="Zaoblený obdélníkový popisek 72"/>
          <p:cNvSpPr/>
          <p:nvPr/>
        </p:nvSpPr>
        <p:spPr>
          <a:xfrm>
            <a:off x="5857884" y="2571744"/>
            <a:ext cx="1428760" cy="428628"/>
          </a:xfrm>
          <a:prstGeom prst="wedgeRoundRectCallout">
            <a:avLst>
              <a:gd name="adj1" fmla="val -95034"/>
              <a:gd name="adj2" fmla="val 8187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chodu motoru</a:t>
            </a:r>
          </a:p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samopřídržný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4" name="Zaoblený obdélníkový popisek 73"/>
          <p:cNvSpPr/>
          <p:nvPr/>
        </p:nvSpPr>
        <p:spPr>
          <a:xfrm>
            <a:off x="4286248" y="642918"/>
            <a:ext cx="1357322" cy="428628"/>
          </a:xfrm>
          <a:prstGeom prst="wedgeRoundRectCallout">
            <a:avLst>
              <a:gd name="adj1" fmla="val -158198"/>
              <a:gd name="adj2" fmla="val 16949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Kontrolér opačné stanoviště v NULE</a:t>
            </a:r>
          </a:p>
        </p:txBody>
      </p:sp>
      <p:sp>
        <p:nvSpPr>
          <p:cNvPr id="75" name="Zaoblený obdélníkový popisek 74"/>
          <p:cNvSpPr/>
          <p:nvPr/>
        </p:nvSpPr>
        <p:spPr>
          <a:xfrm>
            <a:off x="3357554" y="1428736"/>
            <a:ext cx="1357322" cy="428628"/>
          </a:xfrm>
          <a:prstGeom prst="wedgeRoundRectCallout">
            <a:avLst>
              <a:gd name="adj1" fmla="val -91678"/>
              <a:gd name="adj2" fmla="val 12900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 opačné stanoviště v NULE</a:t>
            </a:r>
          </a:p>
        </p:txBody>
      </p:sp>
      <p:sp>
        <p:nvSpPr>
          <p:cNvPr id="76" name="Zaoblený obdélníkový popisek 75"/>
          <p:cNvSpPr/>
          <p:nvPr/>
        </p:nvSpPr>
        <p:spPr>
          <a:xfrm>
            <a:off x="3428992" y="2000240"/>
            <a:ext cx="1357322" cy="428628"/>
          </a:xfrm>
          <a:prstGeom prst="wedgeRoundRectCallout">
            <a:avLst>
              <a:gd name="adj1" fmla="val -95595"/>
              <a:gd name="adj2" fmla="val 7939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 řídící stanoviště DIESEL</a:t>
            </a:r>
          </a:p>
        </p:txBody>
      </p:sp>
      <p:sp>
        <p:nvSpPr>
          <p:cNvPr id="77" name="Zaoblený obdélníkový popisek 76"/>
          <p:cNvSpPr/>
          <p:nvPr/>
        </p:nvSpPr>
        <p:spPr>
          <a:xfrm>
            <a:off x="3857620" y="2500306"/>
            <a:ext cx="714380" cy="428628"/>
          </a:xfrm>
          <a:prstGeom prst="wedgeRoundRectCallout">
            <a:avLst>
              <a:gd name="adj1" fmla="val -190500"/>
              <a:gd name="adj2" fmla="val 5954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Tlačítko startu</a:t>
            </a:r>
          </a:p>
        </p:txBody>
      </p:sp>
      <p:sp>
        <p:nvSpPr>
          <p:cNvPr id="78" name="Zaoblený obdélníkový popisek 77"/>
          <p:cNvSpPr/>
          <p:nvPr/>
        </p:nvSpPr>
        <p:spPr>
          <a:xfrm>
            <a:off x="3143240" y="3000372"/>
            <a:ext cx="928694" cy="357190"/>
          </a:xfrm>
          <a:prstGeom prst="wedgeRoundRectCallout">
            <a:avLst>
              <a:gd name="adj1" fmla="val -84142"/>
              <a:gd name="adj2" fmla="val 685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vypnut</a:t>
            </a:r>
          </a:p>
        </p:txBody>
      </p:sp>
      <p:sp>
        <p:nvSpPr>
          <p:cNvPr id="79" name="Zaoblený obdélníkový popisek 78"/>
          <p:cNvSpPr/>
          <p:nvPr/>
        </p:nvSpPr>
        <p:spPr>
          <a:xfrm>
            <a:off x="3143240" y="3429000"/>
            <a:ext cx="928694" cy="357190"/>
          </a:xfrm>
          <a:prstGeom prst="wedgeRoundRectCallout">
            <a:avLst>
              <a:gd name="adj1" fmla="val -87292"/>
              <a:gd name="adj2" fmla="val 7466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err="1">
                <a:latin typeface="Arial" pitchFamily="34" charset="0"/>
                <a:cs typeface="Arial" pitchFamily="34" charset="0"/>
              </a:rPr>
              <a:t>Bat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pojezd  vypnut</a:t>
            </a:r>
          </a:p>
        </p:txBody>
      </p:sp>
      <p:sp>
        <p:nvSpPr>
          <p:cNvPr id="80" name="Zaoblený obdélníkový popisek 79"/>
          <p:cNvSpPr/>
          <p:nvPr/>
        </p:nvSpPr>
        <p:spPr>
          <a:xfrm>
            <a:off x="3143240" y="3857628"/>
            <a:ext cx="1071570" cy="357190"/>
          </a:xfrm>
          <a:prstGeom prst="wedgeRoundRectCallout">
            <a:avLst>
              <a:gd name="adj1" fmla="val -72326"/>
              <a:gd name="adj2" fmla="val 9309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prom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čerpadla</a:t>
            </a:r>
          </a:p>
        </p:txBody>
      </p:sp>
      <p:sp>
        <p:nvSpPr>
          <p:cNvPr id="81" name="Zaoblený obdélníkový popisek 80"/>
          <p:cNvSpPr/>
          <p:nvPr/>
        </p:nvSpPr>
        <p:spPr>
          <a:xfrm>
            <a:off x="2928926" y="5072074"/>
            <a:ext cx="642942" cy="357190"/>
          </a:xfrm>
          <a:prstGeom prst="wedgeRoundRectCallout">
            <a:avLst>
              <a:gd name="adj1" fmla="val -126502"/>
              <a:gd name="adj2" fmla="val -15880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startu</a:t>
            </a:r>
          </a:p>
        </p:txBody>
      </p:sp>
      <p:sp>
        <p:nvSpPr>
          <p:cNvPr id="82" name="Zaoblený obdélníkový popisek 81"/>
          <p:cNvSpPr/>
          <p:nvPr/>
        </p:nvSpPr>
        <p:spPr>
          <a:xfrm>
            <a:off x="357158" y="5072074"/>
            <a:ext cx="642942" cy="357190"/>
          </a:xfrm>
          <a:prstGeom prst="wedgeRoundRectCallout">
            <a:avLst>
              <a:gd name="adj1" fmla="val 81710"/>
              <a:gd name="adj2" fmla="val -1465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startu</a:t>
            </a:r>
          </a:p>
        </p:txBody>
      </p:sp>
      <p:sp>
        <p:nvSpPr>
          <p:cNvPr id="83" name="Zaoblený obdélníkový popisek 82"/>
          <p:cNvSpPr/>
          <p:nvPr/>
        </p:nvSpPr>
        <p:spPr>
          <a:xfrm>
            <a:off x="0" y="3000372"/>
            <a:ext cx="1071570" cy="428628"/>
          </a:xfrm>
          <a:prstGeom prst="wedgeRoundRectCallout">
            <a:avLst>
              <a:gd name="adj1" fmla="val 76785"/>
              <a:gd name="adj2" fmla="val -1515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Dvoučlenné řízení (SOLO)</a:t>
            </a:r>
          </a:p>
        </p:txBody>
      </p:sp>
      <p:sp>
        <p:nvSpPr>
          <p:cNvPr id="84" name="Zaoblený obdélníkový popisek 83"/>
          <p:cNvSpPr/>
          <p:nvPr/>
        </p:nvSpPr>
        <p:spPr>
          <a:xfrm>
            <a:off x="0" y="2500306"/>
            <a:ext cx="1071570" cy="428628"/>
          </a:xfrm>
          <a:prstGeom prst="wedgeRoundRectCallout">
            <a:avLst>
              <a:gd name="adj1" fmla="val 80111"/>
              <a:gd name="adj2" fmla="val 14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Promazávací tlak oleje</a:t>
            </a:r>
          </a:p>
        </p:txBody>
      </p:sp>
      <p:sp>
        <p:nvSpPr>
          <p:cNvPr id="85" name="Zaoblený obdélníkový popisek 84"/>
          <p:cNvSpPr/>
          <p:nvPr/>
        </p:nvSpPr>
        <p:spPr>
          <a:xfrm>
            <a:off x="0" y="3500438"/>
            <a:ext cx="1214414" cy="428628"/>
          </a:xfrm>
          <a:prstGeom prst="wedgeRoundRectCallout">
            <a:avLst>
              <a:gd name="adj1" fmla="val 62287"/>
              <a:gd name="adj2" fmla="val 5210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Trakční stykače vypnuty</a:t>
            </a:r>
          </a:p>
        </p:txBody>
      </p:sp>
      <p:sp>
        <p:nvSpPr>
          <p:cNvPr id="86" name="Zaoblený obdélníkový popisek 85"/>
          <p:cNvSpPr/>
          <p:nvPr/>
        </p:nvSpPr>
        <p:spPr>
          <a:xfrm>
            <a:off x="1214414" y="5214950"/>
            <a:ext cx="1571636" cy="428628"/>
          </a:xfrm>
          <a:prstGeom prst="wedgeRoundRectCallout">
            <a:avLst>
              <a:gd name="adj1" fmla="val -12305"/>
              <a:gd name="adj2" fmla="val -10913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Časový spínač v NR1 připojí stykač G2</a:t>
            </a:r>
          </a:p>
        </p:txBody>
      </p:sp>
      <p:sp>
        <p:nvSpPr>
          <p:cNvPr id="87" name="Elipsa 86"/>
          <p:cNvSpPr/>
          <p:nvPr/>
        </p:nvSpPr>
        <p:spPr>
          <a:xfrm>
            <a:off x="8072462" y="2643182"/>
            <a:ext cx="142875" cy="1428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9" name="Přímá spojovací šipka 88"/>
          <p:cNvCxnSpPr/>
          <p:nvPr/>
        </p:nvCxnSpPr>
        <p:spPr>
          <a:xfrm>
            <a:off x="5214942" y="4643446"/>
            <a:ext cx="214314" cy="7143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aoblený obdélníkový popisek 94"/>
          <p:cNvSpPr/>
          <p:nvPr/>
        </p:nvSpPr>
        <p:spPr>
          <a:xfrm>
            <a:off x="1000100" y="357166"/>
            <a:ext cx="3000396" cy="785818"/>
          </a:xfrm>
          <a:prstGeom prst="wedgeRoundRectCallout">
            <a:avLst>
              <a:gd name="adj1" fmla="val -9728"/>
              <a:gd name="adj2" fmla="val 22739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Přemostí tlak.spínač při poklesu napětí při startu, poklesu otáček promazávacího čerpadla a snížení tlaku oleje</a:t>
            </a:r>
          </a:p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(rozepnutím G2 by došlo k přerušení startu)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Zaoblený obdélníkový popisek 95"/>
          <p:cNvSpPr/>
          <p:nvPr/>
        </p:nvSpPr>
        <p:spPr>
          <a:xfrm>
            <a:off x="142844" y="5643578"/>
            <a:ext cx="1071570" cy="428628"/>
          </a:xfrm>
          <a:prstGeom prst="wedgeRoundRectCallout">
            <a:avLst>
              <a:gd name="adj1" fmla="val 64520"/>
              <a:gd name="adj2" fmla="val -22044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latin typeface="Arial" pitchFamily="34" charset="0"/>
                <a:cs typeface="Arial" pitchFamily="34" charset="0"/>
              </a:rPr>
              <a:t>AKU-pojezd vypnut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00"/>
                            </p:stCondLst>
                            <p:childTnLst>
                              <p:par>
                                <p:cTn id="2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500"/>
                            </p:stCondLst>
                            <p:childTnLst>
                              <p:par>
                                <p:cTn id="2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500"/>
                            </p:stCondLst>
                            <p:childTnLst>
                              <p:par>
                                <p:cTn id="2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00"/>
                            </p:stCondLst>
                            <p:childTnLst>
                              <p:par>
                                <p:cTn id="3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3" grpId="0" animBg="1"/>
      <p:bldP spid="93" grpId="1" animBg="1"/>
      <p:bldP spid="94" grpId="0" animBg="1"/>
      <p:bldP spid="94" grpId="1" animBg="1"/>
      <p:bldP spid="44" grpId="0" animBg="1"/>
      <p:bldP spid="46" grpId="0"/>
      <p:bldP spid="48" grpId="0" animBg="1"/>
      <p:bldP spid="50" grpId="0" animBg="1"/>
      <p:bldP spid="52" grpId="0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5" grpId="0" animBg="1"/>
      <p:bldP spid="54" grpId="0" animBg="1"/>
      <p:bldP spid="54" grpId="1" animBg="1"/>
      <p:bldP spid="60" grpId="0" animBg="1"/>
      <p:bldP spid="62" grpId="0" animBg="1"/>
      <p:bldP spid="64" grpId="0" animBg="1"/>
      <p:bldP spid="66" grpId="0" animBg="1"/>
      <p:bldP spid="66" grpId="1" animBg="1"/>
      <p:bldP spid="67" grpId="0" animBg="1"/>
      <p:bldP spid="69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95" grpId="0" animBg="1"/>
      <p:bldP spid="95" grpId="1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144000" cy="6215062"/>
          </a:xfrm>
        </p:spPr>
      </p:pic>
      <p:cxnSp>
        <p:nvCxnSpPr>
          <p:cNvPr id="5" name="Pravoúhlá spojovací čára 4"/>
          <p:cNvCxnSpPr>
            <a:cxnSpLocks/>
          </p:cNvCxnSpPr>
          <p:nvPr/>
        </p:nvCxnSpPr>
        <p:spPr>
          <a:xfrm rot="5400000">
            <a:off x="5745126" y="2039870"/>
            <a:ext cx="1795461" cy="1692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6463414" y="2944989"/>
            <a:ext cx="357190" cy="3439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ravoúhlá spojovací čára 8"/>
          <p:cNvCxnSpPr>
            <a:cxnSpLocks/>
            <a:stCxn id="7" idx="4"/>
          </p:cNvCxnSpPr>
          <p:nvPr/>
        </p:nvCxnSpPr>
        <p:spPr>
          <a:xfrm rot="16200000" flipH="1">
            <a:off x="6529702" y="3401222"/>
            <a:ext cx="438928" cy="214315"/>
          </a:xfrm>
          <a:prstGeom prst="bentConnector3">
            <a:avLst>
              <a:gd name="adj1" fmla="val 133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oúhlá spojovací čára 11"/>
          <p:cNvCxnSpPr>
            <a:cxnSpLocks/>
          </p:cNvCxnSpPr>
          <p:nvPr/>
        </p:nvCxnSpPr>
        <p:spPr>
          <a:xfrm rot="16200000" flipV="1">
            <a:off x="6620589" y="3496564"/>
            <a:ext cx="256198" cy="213360"/>
          </a:xfrm>
          <a:prstGeom prst="bentConnector3">
            <a:avLst>
              <a:gd name="adj1" fmla="val -560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14"/>
          <p:cNvCxnSpPr>
            <a:cxnSpLocks/>
          </p:cNvCxnSpPr>
          <p:nvPr/>
        </p:nvCxnSpPr>
        <p:spPr>
          <a:xfrm rot="5400000" flipH="1" flipV="1">
            <a:off x="6640908" y="3144351"/>
            <a:ext cx="325350" cy="323148"/>
          </a:xfrm>
          <a:prstGeom prst="bentConnector3">
            <a:avLst>
              <a:gd name="adj1" fmla="val 519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avoúhlá spojovací čára 24"/>
          <p:cNvCxnSpPr>
            <a:cxnSpLocks/>
          </p:cNvCxnSpPr>
          <p:nvPr/>
        </p:nvCxnSpPr>
        <p:spPr>
          <a:xfrm rot="5400000">
            <a:off x="6299406" y="4315680"/>
            <a:ext cx="2373982" cy="29123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cxnSpLocks/>
          </p:cNvCxnSpPr>
          <p:nvPr/>
        </p:nvCxnSpPr>
        <p:spPr>
          <a:xfrm>
            <a:off x="7471833" y="5517233"/>
            <a:ext cx="1440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ovéPole 10"/>
          <p:cNvSpPr txBox="1">
            <a:spLocks noChangeArrowheads="1"/>
          </p:cNvSpPr>
          <p:nvPr/>
        </p:nvSpPr>
        <p:spPr bwMode="auto">
          <a:xfrm>
            <a:off x="0" y="78581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START</a:t>
            </a:r>
          </a:p>
        </p:txBody>
      </p:sp>
      <p:sp>
        <p:nvSpPr>
          <p:cNvPr id="13" name="Elipsa 12"/>
          <p:cNvSpPr/>
          <p:nvPr/>
        </p:nvSpPr>
        <p:spPr>
          <a:xfrm>
            <a:off x="6858016" y="857232"/>
            <a:ext cx="500066" cy="5000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572396" y="5214950"/>
            <a:ext cx="500066" cy="5000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5357818" y="928670"/>
            <a:ext cx="642942" cy="357190"/>
          </a:xfrm>
          <a:prstGeom prst="wedgeRoundRectCallout">
            <a:avLst>
              <a:gd name="adj1" fmla="val 161248"/>
              <a:gd name="adj2" fmla="val -1592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startu</a:t>
            </a:r>
          </a:p>
        </p:txBody>
      </p:sp>
      <p:sp>
        <p:nvSpPr>
          <p:cNvPr id="18" name="Zaoblený obdélníkový popisek 17"/>
          <p:cNvSpPr/>
          <p:nvPr/>
        </p:nvSpPr>
        <p:spPr>
          <a:xfrm>
            <a:off x="6000760" y="5643578"/>
            <a:ext cx="642942" cy="357190"/>
          </a:xfrm>
          <a:prstGeom prst="wedgeRoundRectCallout">
            <a:avLst>
              <a:gd name="adj1" fmla="val 181093"/>
              <a:gd name="adj2" fmla="val -6652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Stykač startu</a:t>
            </a:r>
          </a:p>
        </p:txBody>
      </p:sp>
      <p:sp>
        <p:nvSpPr>
          <p:cNvPr id="19" name="Zaoblený obdélníkový popisek 18"/>
          <p:cNvSpPr/>
          <p:nvPr/>
        </p:nvSpPr>
        <p:spPr>
          <a:xfrm>
            <a:off x="5357818" y="2928934"/>
            <a:ext cx="714380" cy="428628"/>
          </a:xfrm>
          <a:prstGeom prst="wedgeRoundRectCallout">
            <a:avLst>
              <a:gd name="adj1" fmla="val 92992"/>
              <a:gd name="adj2" fmla="val -778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Trakční dynamo</a:t>
            </a:r>
          </a:p>
        </p:txBody>
      </p:sp>
      <p:sp>
        <p:nvSpPr>
          <p:cNvPr id="20" name="Zaoblený obdélníkový popisek 19"/>
          <p:cNvSpPr/>
          <p:nvPr/>
        </p:nvSpPr>
        <p:spPr>
          <a:xfrm>
            <a:off x="6929454" y="2000240"/>
            <a:ext cx="857256" cy="428628"/>
          </a:xfrm>
          <a:prstGeom prst="wedgeRoundRectCallout">
            <a:avLst>
              <a:gd name="adj1" fmla="val -18635"/>
              <a:gd name="adj2" fmla="val 18570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Startovací vinutí</a:t>
            </a:r>
          </a:p>
        </p:txBody>
      </p:sp>
      <p:cxnSp>
        <p:nvCxnSpPr>
          <p:cNvPr id="23" name="Přímá spojovací čára 22"/>
          <p:cNvCxnSpPr/>
          <p:nvPr/>
        </p:nvCxnSpPr>
        <p:spPr>
          <a:xfrm>
            <a:off x="6643702" y="1142984"/>
            <a:ext cx="221457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7000892" y="3143248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642938"/>
            <a:ext cx="9001156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ovéPole 2"/>
          <p:cNvSpPr txBox="1">
            <a:spLocks noChangeArrowheads="1"/>
          </p:cNvSpPr>
          <p:nvPr/>
        </p:nvSpPr>
        <p:spPr bwMode="auto">
          <a:xfrm>
            <a:off x="0" y="571500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ZVÝŠENÍ OTÁČEK </a:t>
            </a:r>
            <a:r>
              <a:rPr lang="cs-CZ" b="1">
                <a:solidFill>
                  <a:srgbClr val="FF0000"/>
                </a:solidFill>
              </a:rPr>
              <a:t>(2° DIESEL)</a:t>
            </a:r>
            <a:endParaRPr lang="cs-CZ" b="1"/>
          </a:p>
        </p:txBody>
      </p:sp>
      <p:pic>
        <p:nvPicPr>
          <p:cNvPr id="8" name="Obrázek 7" descr="IMG – kopie – kopie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9322" y="500041"/>
            <a:ext cx="2928958" cy="4725121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6000750" y="1357313"/>
            <a:ext cx="428625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Přímá spojovací šipka 13"/>
          <p:cNvCxnSpPr>
            <a:cxnSpLocks/>
          </p:cNvCxnSpPr>
          <p:nvPr/>
        </p:nvCxnSpPr>
        <p:spPr>
          <a:xfrm flipH="1">
            <a:off x="928689" y="1579212"/>
            <a:ext cx="4929187" cy="34960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7000875" y="785813"/>
            <a:ext cx="285750" cy="214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929438" y="2857500"/>
            <a:ext cx="500062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000875" y="1428750"/>
            <a:ext cx="285750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929438" y="3429000"/>
            <a:ext cx="500062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1" name="Přímá spojovací šipka 20"/>
          <p:cNvCxnSpPr>
            <a:cxnSpLocks/>
          </p:cNvCxnSpPr>
          <p:nvPr/>
        </p:nvCxnSpPr>
        <p:spPr>
          <a:xfrm flipH="1">
            <a:off x="571472" y="3571876"/>
            <a:ext cx="5258614" cy="100925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6000750" y="3357563"/>
            <a:ext cx="428625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6" name="Přímá spojovací čára 25"/>
          <p:cNvCxnSpPr>
            <a:cxnSpLocks/>
          </p:cNvCxnSpPr>
          <p:nvPr/>
        </p:nvCxnSpPr>
        <p:spPr>
          <a:xfrm>
            <a:off x="169150" y="1670447"/>
            <a:ext cx="60075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>
            <a:cxnSpLocks/>
          </p:cNvCxnSpPr>
          <p:nvPr/>
        </p:nvCxnSpPr>
        <p:spPr>
          <a:xfrm flipH="1">
            <a:off x="762738" y="1670447"/>
            <a:ext cx="7162" cy="472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cxnSpLocks/>
          </p:cNvCxnSpPr>
          <p:nvPr/>
        </p:nvCxnSpPr>
        <p:spPr>
          <a:xfrm>
            <a:off x="428625" y="2143125"/>
            <a:ext cx="34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>
            <a:cxnSpLocks/>
            <a:endCxn id="35" idx="0"/>
          </p:cNvCxnSpPr>
          <p:nvPr/>
        </p:nvCxnSpPr>
        <p:spPr>
          <a:xfrm>
            <a:off x="428628" y="2143125"/>
            <a:ext cx="11093" cy="1489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317704" y="3632400"/>
            <a:ext cx="244034" cy="135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7" name="Přímá spojovací čára 36"/>
          <p:cNvCxnSpPr>
            <a:cxnSpLocks/>
            <a:stCxn id="35" idx="2"/>
          </p:cNvCxnSpPr>
          <p:nvPr/>
        </p:nvCxnSpPr>
        <p:spPr>
          <a:xfrm>
            <a:off x="439721" y="3767568"/>
            <a:ext cx="0" cy="1354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cxnSpLocks/>
          </p:cNvCxnSpPr>
          <p:nvPr/>
        </p:nvCxnSpPr>
        <p:spPr>
          <a:xfrm flipH="1">
            <a:off x="224367" y="5139267"/>
            <a:ext cx="215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ový popisek 19"/>
          <p:cNvSpPr/>
          <p:nvPr/>
        </p:nvSpPr>
        <p:spPr>
          <a:xfrm>
            <a:off x="1714480" y="2214554"/>
            <a:ext cx="1285884" cy="428628"/>
          </a:xfrm>
          <a:prstGeom prst="wedgeRoundRectCallout">
            <a:avLst>
              <a:gd name="adj1" fmla="val -117032"/>
              <a:gd name="adj2" fmla="val -10452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Kontrolér na DRUHÉM stupni</a:t>
            </a:r>
          </a:p>
        </p:txBody>
      </p:sp>
      <p:sp>
        <p:nvSpPr>
          <p:cNvPr id="22" name="Zaoblený obdélníkový popisek 21"/>
          <p:cNvSpPr/>
          <p:nvPr/>
        </p:nvSpPr>
        <p:spPr>
          <a:xfrm>
            <a:off x="1142976" y="4929198"/>
            <a:ext cx="1071570" cy="428628"/>
          </a:xfrm>
          <a:prstGeom prst="wedgeRoundRectCallout">
            <a:avLst>
              <a:gd name="adj1" fmla="val -106449"/>
              <a:gd name="adj2" fmla="val -11444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Směrová páka DIESEL</a:t>
            </a:r>
          </a:p>
        </p:txBody>
      </p:sp>
      <p:sp>
        <p:nvSpPr>
          <p:cNvPr id="23" name="Zaoblený obdélníkový popisek 22"/>
          <p:cNvSpPr/>
          <p:nvPr/>
        </p:nvSpPr>
        <p:spPr>
          <a:xfrm>
            <a:off x="1571604" y="3786190"/>
            <a:ext cx="785818" cy="428628"/>
          </a:xfrm>
          <a:prstGeom prst="wedgeRoundRectCallout">
            <a:avLst>
              <a:gd name="adj1" fmla="val -166795"/>
              <a:gd name="adj2" fmla="val -6979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Palivové relé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35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4071934" y="1214422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DOBĚHOVÝ SPÍNAČ</a:t>
            </a:r>
          </a:p>
        </p:txBody>
      </p:sp>
      <p:cxnSp>
        <p:nvCxnSpPr>
          <p:cNvPr id="5" name="Přímá spojovací čára 4"/>
          <p:cNvCxnSpPr>
            <a:cxnSpLocks/>
          </p:cNvCxnSpPr>
          <p:nvPr/>
        </p:nvCxnSpPr>
        <p:spPr>
          <a:xfrm flipH="1">
            <a:off x="3941498" y="1011767"/>
            <a:ext cx="4878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>
            <a:cxnSpLocks/>
          </p:cNvCxnSpPr>
          <p:nvPr/>
        </p:nvCxnSpPr>
        <p:spPr>
          <a:xfrm flipV="1">
            <a:off x="3941498" y="1011767"/>
            <a:ext cx="0" cy="684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>
            <a:cxnSpLocks/>
          </p:cNvCxnSpPr>
          <p:nvPr/>
        </p:nvCxnSpPr>
        <p:spPr>
          <a:xfrm>
            <a:off x="3929063" y="1714500"/>
            <a:ext cx="2665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</p:cNvCxnSpPr>
          <p:nvPr/>
        </p:nvCxnSpPr>
        <p:spPr>
          <a:xfrm>
            <a:off x="4177076" y="1608137"/>
            <a:ext cx="0" cy="106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>
            <a:cxnSpLocks/>
          </p:cNvCxnSpPr>
          <p:nvPr/>
        </p:nvCxnSpPr>
        <p:spPr>
          <a:xfrm flipH="1" flipV="1">
            <a:off x="4172246" y="1614619"/>
            <a:ext cx="4350824" cy="6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cxnSpLocks/>
          </p:cNvCxnSpPr>
          <p:nvPr/>
        </p:nvCxnSpPr>
        <p:spPr>
          <a:xfrm flipH="1">
            <a:off x="8514354" y="1608137"/>
            <a:ext cx="3362" cy="1532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>
            <a:cxnSpLocks/>
          </p:cNvCxnSpPr>
          <p:nvPr/>
        </p:nvCxnSpPr>
        <p:spPr>
          <a:xfrm>
            <a:off x="8316416" y="3131609"/>
            <a:ext cx="192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cxnSpLocks/>
          </p:cNvCxnSpPr>
          <p:nvPr/>
        </p:nvCxnSpPr>
        <p:spPr>
          <a:xfrm>
            <a:off x="8052574" y="3052528"/>
            <a:ext cx="293138" cy="88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8125360" y="2597744"/>
            <a:ext cx="0" cy="4547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>
            <a:cxnSpLocks/>
          </p:cNvCxnSpPr>
          <p:nvPr/>
        </p:nvCxnSpPr>
        <p:spPr>
          <a:xfrm>
            <a:off x="7910823" y="2597744"/>
            <a:ext cx="233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cxnSpLocks/>
          </p:cNvCxnSpPr>
          <p:nvPr/>
        </p:nvCxnSpPr>
        <p:spPr>
          <a:xfrm>
            <a:off x="7596965" y="2516353"/>
            <a:ext cx="313858" cy="81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cxnSpLocks/>
          </p:cNvCxnSpPr>
          <p:nvPr/>
        </p:nvCxnSpPr>
        <p:spPr>
          <a:xfrm>
            <a:off x="7696005" y="2321719"/>
            <a:ext cx="0" cy="205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cxnSpLocks/>
          </p:cNvCxnSpPr>
          <p:nvPr/>
        </p:nvCxnSpPr>
        <p:spPr>
          <a:xfrm>
            <a:off x="7330170" y="2321719"/>
            <a:ext cx="3815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cxnSpLocks/>
          </p:cNvCxnSpPr>
          <p:nvPr/>
        </p:nvCxnSpPr>
        <p:spPr>
          <a:xfrm>
            <a:off x="6974569" y="2214563"/>
            <a:ext cx="355601" cy="114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>
            <a:cxnSpLocks/>
          </p:cNvCxnSpPr>
          <p:nvPr/>
        </p:nvCxnSpPr>
        <p:spPr>
          <a:xfrm flipH="1">
            <a:off x="3936707" y="1714500"/>
            <a:ext cx="9622" cy="892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>
            <a:cxnSpLocks/>
          </p:cNvCxnSpPr>
          <p:nvPr/>
        </p:nvCxnSpPr>
        <p:spPr>
          <a:xfrm>
            <a:off x="3275856" y="2516353"/>
            <a:ext cx="651619" cy="10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>
            <a:cxnSpLocks/>
          </p:cNvCxnSpPr>
          <p:nvPr/>
        </p:nvCxnSpPr>
        <p:spPr>
          <a:xfrm flipV="1">
            <a:off x="3258140" y="2500312"/>
            <a:ext cx="11955" cy="1216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>
            <a:cxnSpLocks/>
          </p:cNvCxnSpPr>
          <p:nvPr/>
        </p:nvCxnSpPr>
        <p:spPr>
          <a:xfrm>
            <a:off x="3258140" y="3732379"/>
            <a:ext cx="6881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>
            <a:cxnSpLocks/>
            <a:endCxn id="111" idx="0"/>
          </p:cNvCxnSpPr>
          <p:nvPr/>
        </p:nvCxnSpPr>
        <p:spPr>
          <a:xfrm flipH="1">
            <a:off x="3935733" y="3732379"/>
            <a:ext cx="5765" cy="521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rot="10800000">
            <a:off x="3929063" y="5429250"/>
            <a:ext cx="4929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>
            <a:cxnSpLocks/>
            <a:stCxn id="96" idx="3"/>
          </p:cNvCxnSpPr>
          <p:nvPr/>
        </p:nvCxnSpPr>
        <p:spPr>
          <a:xfrm>
            <a:off x="4086439" y="2655299"/>
            <a:ext cx="183142" cy="5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cxnSpLocks/>
          </p:cNvCxnSpPr>
          <p:nvPr/>
        </p:nvCxnSpPr>
        <p:spPr>
          <a:xfrm>
            <a:off x="4257281" y="2655887"/>
            <a:ext cx="637" cy="380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6974569" y="1716090"/>
            <a:ext cx="0" cy="498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>
            <a:cxnSpLocks/>
          </p:cNvCxnSpPr>
          <p:nvPr/>
        </p:nvCxnSpPr>
        <p:spPr>
          <a:xfrm>
            <a:off x="4737652" y="1732722"/>
            <a:ext cx="2236917" cy="3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>
            <a:cxnSpLocks/>
          </p:cNvCxnSpPr>
          <p:nvPr/>
        </p:nvCxnSpPr>
        <p:spPr>
          <a:xfrm>
            <a:off x="4750904" y="1716157"/>
            <a:ext cx="483" cy="27859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>
            <a:cxnSpLocks/>
          </p:cNvCxnSpPr>
          <p:nvPr/>
        </p:nvCxnSpPr>
        <p:spPr>
          <a:xfrm flipH="1">
            <a:off x="4737652" y="4484954"/>
            <a:ext cx="147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cxnSpLocks/>
            <a:endCxn id="174" idx="0"/>
          </p:cNvCxnSpPr>
          <p:nvPr/>
        </p:nvCxnSpPr>
        <p:spPr>
          <a:xfrm>
            <a:off x="4870252" y="4464326"/>
            <a:ext cx="0" cy="309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Vývojový diagram: alternativní postup 64"/>
          <p:cNvSpPr/>
          <p:nvPr/>
        </p:nvSpPr>
        <p:spPr>
          <a:xfrm>
            <a:off x="7000875" y="2072482"/>
            <a:ext cx="428625" cy="2071687"/>
          </a:xfrm>
          <a:prstGeom prst="flowChartAlternateProcess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7" name="Přímá spojovací čára 66"/>
          <p:cNvCxnSpPr>
            <a:cxnSpLocks/>
          </p:cNvCxnSpPr>
          <p:nvPr/>
        </p:nvCxnSpPr>
        <p:spPr>
          <a:xfrm flipH="1">
            <a:off x="7069721" y="2321719"/>
            <a:ext cx="265803" cy="8511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>
            <a:cxnSpLocks/>
          </p:cNvCxnSpPr>
          <p:nvPr/>
        </p:nvCxnSpPr>
        <p:spPr>
          <a:xfrm flipH="1">
            <a:off x="7100079" y="2840128"/>
            <a:ext cx="257984" cy="988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>
            <a:cxnSpLocks/>
          </p:cNvCxnSpPr>
          <p:nvPr/>
        </p:nvCxnSpPr>
        <p:spPr>
          <a:xfrm flipH="1">
            <a:off x="7092280" y="3387786"/>
            <a:ext cx="265783" cy="9704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>
            <a:cxnSpLocks/>
          </p:cNvCxnSpPr>
          <p:nvPr/>
        </p:nvCxnSpPr>
        <p:spPr>
          <a:xfrm flipH="1">
            <a:off x="7100079" y="3936290"/>
            <a:ext cx="230091" cy="9834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>
            <a:cxnSpLocks/>
          </p:cNvCxnSpPr>
          <p:nvPr/>
        </p:nvCxnSpPr>
        <p:spPr>
          <a:xfrm flipH="1" flipV="1">
            <a:off x="5136560" y="2398275"/>
            <a:ext cx="1963519" cy="5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>
            <a:cxnSpLocks/>
          </p:cNvCxnSpPr>
          <p:nvPr/>
        </p:nvCxnSpPr>
        <p:spPr>
          <a:xfrm flipH="1" flipV="1">
            <a:off x="5143504" y="2411414"/>
            <a:ext cx="125945" cy="231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>
            <a:cxnSpLocks/>
          </p:cNvCxnSpPr>
          <p:nvPr/>
        </p:nvCxnSpPr>
        <p:spPr>
          <a:xfrm flipH="1">
            <a:off x="5267862" y="2643188"/>
            <a:ext cx="1587" cy="16832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>
            <a:cxnSpLocks/>
          </p:cNvCxnSpPr>
          <p:nvPr/>
        </p:nvCxnSpPr>
        <p:spPr>
          <a:xfrm>
            <a:off x="5286376" y="4326471"/>
            <a:ext cx="659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>
            <a:cxnSpLocks/>
            <a:endCxn id="173" idx="0"/>
          </p:cNvCxnSpPr>
          <p:nvPr/>
        </p:nvCxnSpPr>
        <p:spPr>
          <a:xfrm>
            <a:off x="5954249" y="4315478"/>
            <a:ext cx="0" cy="4616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/>
          <p:cNvSpPr/>
          <p:nvPr/>
        </p:nvSpPr>
        <p:spPr>
          <a:xfrm>
            <a:off x="5704217" y="4655684"/>
            <a:ext cx="500063" cy="36973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92" name="Přímá spojovací šipka 91"/>
          <p:cNvCxnSpPr/>
          <p:nvPr/>
        </p:nvCxnSpPr>
        <p:spPr>
          <a:xfrm rot="16200000" flipV="1">
            <a:off x="4357688" y="3214688"/>
            <a:ext cx="1428750" cy="142875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/>
          <p:nvPr/>
        </p:nvCxnSpPr>
        <p:spPr>
          <a:xfrm rot="10800000" flipV="1">
            <a:off x="4357688" y="4643438"/>
            <a:ext cx="1428750" cy="2143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/>
          <p:nvPr/>
        </p:nvCxnSpPr>
        <p:spPr>
          <a:xfrm>
            <a:off x="4249342" y="3214687"/>
            <a:ext cx="0" cy="2857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čára 98"/>
          <p:cNvCxnSpPr>
            <a:cxnSpLocks/>
          </p:cNvCxnSpPr>
          <p:nvPr/>
        </p:nvCxnSpPr>
        <p:spPr>
          <a:xfrm flipH="1">
            <a:off x="4087076" y="3500438"/>
            <a:ext cx="16226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>
            <a:cxnSpLocks/>
          </p:cNvCxnSpPr>
          <p:nvPr/>
        </p:nvCxnSpPr>
        <p:spPr>
          <a:xfrm flipH="1">
            <a:off x="3590687" y="3502027"/>
            <a:ext cx="16908" cy="192529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3571875" y="5429250"/>
            <a:ext cx="357188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2" name="TextovéPole 104"/>
          <p:cNvSpPr txBox="1">
            <a:spLocks noChangeArrowheads="1"/>
          </p:cNvSpPr>
          <p:nvPr/>
        </p:nvSpPr>
        <p:spPr bwMode="auto">
          <a:xfrm>
            <a:off x="0" y="500063"/>
            <a:ext cx="364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ZVÝŠENÍ OTÁČEK </a:t>
            </a:r>
            <a:r>
              <a:rPr lang="cs-CZ" b="1">
                <a:solidFill>
                  <a:srgbClr val="FF0000"/>
                </a:solidFill>
              </a:rPr>
              <a:t>(2° DIESEL)</a:t>
            </a:r>
            <a:endParaRPr lang="cs-CZ" b="1"/>
          </a:p>
        </p:txBody>
      </p:sp>
      <p:cxnSp>
        <p:nvCxnSpPr>
          <p:cNvPr id="107" name="Přímá spojovací čára 106"/>
          <p:cNvCxnSpPr/>
          <p:nvPr/>
        </p:nvCxnSpPr>
        <p:spPr>
          <a:xfrm rot="5400000">
            <a:off x="4992575" y="2071688"/>
            <a:ext cx="214312" cy="1428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 rot="5400000">
            <a:off x="5030198" y="2499518"/>
            <a:ext cx="214312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ovací čára 114"/>
          <p:cNvCxnSpPr>
            <a:cxnSpLocks/>
          </p:cNvCxnSpPr>
          <p:nvPr/>
        </p:nvCxnSpPr>
        <p:spPr>
          <a:xfrm flipV="1">
            <a:off x="4231207" y="3502029"/>
            <a:ext cx="18137" cy="192529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>
            <a:cxnSpLocks/>
            <a:endCxn id="96" idx="1"/>
          </p:cNvCxnSpPr>
          <p:nvPr/>
        </p:nvCxnSpPr>
        <p:spPr>
          <a:xfrm flipV="1">
            <a:off x="3601665" y="2655299"/>
            <a:ext cx="208693" cy="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flipH="1" flipV="1">
            <a:off x="3607594" y="2644775"/>
            <a:ext cx="1" cy="391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bdélník 95">
            <a:extLst>
              <a:ext uri="{FF2B5EF4-FFF2-40B4-BE49-F238E27FC236}">
                <a16:creationId xmlns:a16="http://schemas.microsoft.com/office/drawing/2014/main" id="{65127096-F69C-45D4-AA20-43AD3D56EDC3}"/>
              </a:ext>
            </a:extLst>
          </p:cNvPr>
          <p:cNvSpPr/>
          <p:nvPr/>
        </p:nvSpPr>
        <p:spPr>
          <a:xfrm>
            <a:off x="3810358" y="2597744"/>
            <a:ext cx="276081" cy="115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3" name="Obdélník 172">
            <a:extLst>
              <a:ext uri="{FF2B5EF4-FFF2-40B4-BE49-F238E27FC236}">
                <a16:creationId xmlns:a16="http://schemas.microsoft.com/office/drawing/2014/main" id="{697899F3-8BC7-44F8-8735-200B7438A6B9}"/>
              </a:ext>
            </a:extLst>
          </p:cNvPr>
          <p:cNvSpPr/>
          <p:nvPr/>
        </p:nvSpPr>
        <p:spPr>
          <a:xfrm>
            <a:off x="5824330" y="4777085"/>
            <a:ext cx="259838" cy="126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4" name="Obdélník 173">
            <a:extLst>
              <a:ext uri="{FF2B5EF4-FFF2-40B4-BE49-F238E27FC236}">
                <a16:creationId xmlns:a16="http://schemas.microsoft.com/office/drawing/2014/main" id="{6DFA5273-0D56-4222-8D51-6E61FA1650E7}"/>
              </a:ext>
            </a:extLst>
          </p:cNvPr>
          <p:cNvSpPr/>
          <p:nvPr/>
        </p:nvSpPr>
        <p:spPr>
          <a:xfrm>
            <a:off x="4741376" y="4773566"/>
            <a:ext cx="257751" cy="126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bdélník 110">
            <a:extLst>
              <a:ext uri="{FF2B5EF4-FFF2-40B4-BE49-F238E27FC236}">
                <a16:creationId xmlns:a16="http://schemas.microsoft.com/office/drawing/2014/main" id="{399D494C-2601-4B8D-8262-3C5EC326FBE1}"/>
              </a:ext>
            </a:extLst>
          </p:cNvPr>
          <p:cNvSpPr/>
          <p:nvPr/>
        </p:nvSpPr>
        <p:spPr>
          <a:xfrm>
            <a:off x="3870654" y="4253870"/>
            <a:ext cx="130157" cy="270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7" name="Přímá spojnice 116">
            <a:extLst>
              <a:ext uri="{FF2B5EF4-FFF2-40B4-BE49-F238E27FC236}">
                <a16:creationId xmlns:a16="http://schemas.microsoft.com/office/drawing/2014/main" id="{0BD9D0A2-A2D9-4018-9164-F64728CB2C1E}"/>
              </a:ext>
            </a:extLst>
          </p:cNvPr>
          <p:cNvCxnSpPr>
            <a:cxnSpLocks/>
            <a:stCxn id="174" idx="2"/>
          </p:cNvCxnSpPr>
          <p:nvPr/>
        </p:nvCxnSpPr>
        <p:spPr>
          <a:xfrm>
            <a:off x="4870252" y="4900502"/>
            <a:ext cx="0" cy="526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119">
            <a:extLst>
              <a:ext uri="{FF2B5EF4-FFF2-40B4-BE49-F238E27FC236}">
                <a16:creationId xmlns:a16="http://schemas.microsoft.com/office/drawing/2014/main" id="{8E98C555-87E7-4B1B-9D25-736A638DEDE5}"/>
              </a:ext>
            </a:extLst>
          </p:cNvPr>
          <p:cNvCxnSpPr>
            <a:cxnSpLocks/>
            <a:stCxn id="173" idx="2"/>
          </p:cNvCxnSpPr>
          <p:nvPr/>
        </p:nvCxnSpPr>
        <p:spPr>
          <a:xfrm flipH="1">
            <a:off x="5946241" y="4904021"/>
            <a:ext cx="8008" cy="525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BED3146B-4EED-4871-B2A2-0AD75EBA6177}"/>
              </a:ext>
            </a:extLst>
          </p:cNvPr>
          <p:cNvCxnSpPr>
            <a:cxnSpLocks/>
            <a:stCxn id="111" idx="2"/>
          </p:cNvCxnSpPr>
          <p:nvPr/>
        </p:nvCxnSpPr>
        <p:spPr>
          <a:xfrm flipH="1">
            <a:off x="3925566" y="4524831"/>
            <a:ext cx="10167" cy="9044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ál 136">
            <a:extLst>
              <a:ext uri="{FF2B5EF4-FFF2-40B4-BE49-F238E27FC236}">
                <a16:creationId xmlns:a16="http://schemas.microsoft.com/office/drawing/2014/main" id="{E27E11F7-F624-4751-A1B3-8B92ACF1B362}"/>
              </a:ext>
            </a:extLst>
          </p:cNvPr>
          <p:cNvSpPr/>
          <p:nvPr/>
        </p:nvSpPr>
        <p:spPr>
          <a:xfrm>
            <a:off x="3822109" y="3396434"/>
            <a:ext cx="244686" cy="22738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9" name="Přímá spojnice 138">
            <a:extLst>
              <a:ext uri="{FF2B5EF4-FFF2-40B4-BE49-F238E27FC236}">
                <a16:creationId xmlns:a16="http://schemas.microsoft.com/office/drawing/2014/main" id="{B1DC892A-4353-4895-B217-AEFF366E3CBD}"/>
              </a:ext>
            </a:extLst>
          </p:cNvPr>
          <p:cNvCxnSpPr>
            <a:cxnSpLocks/>
          </p:cNvCxnSpPr>
          <p:nvPr/>
        </p:nvCxnSpPr>
        <p:spPr>
          <a:xfrm>
            <a:off x="3612156" y="3500438"/>
            <a:ext cx="198202" cy="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aoblený obdélníkový popisek 62"/>
          <p:cNvSpPr/>
          <p:nvPr/>
        </p:nvSpPr>
        <p:spPr>
          <a:xfrm>
            <a:off x="2357422" y="857232"/>
            <a:ext cx="1143008" cy="428628"/>
          </a:xfrm>
          <a:prstGeom prst="wedgeRoundRectCallout">
            <a:avLst>
              <a:gd name="adj1" fmla="val 76353"/>
              <a:gd name="adj2" fmla="val 8931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Jistič stavěče otáček</a:t>
            </a:r>
          </a:p>
        </p:txBody>
      </p:sp>
      <p:sp>
        <p:nvSpPr>
          <p:cNvPr id="64" name="Zaoblený obdélníkový popisek 63"/>
          <p:cNvSpPr/>
          <p:nvPr/>
        </p:nvSpPr>
        <p:spPr>
          <a:xfrm>
            <a:off x="7500958" y="4429132"/>
            <a:ext cx="928694" cy="571504"/>
          </a:xfrm>
          <a:prstGeom prst="wedgeRoundRectCallout">
            <a:avLst>
              <a:gd name="adj1" fmla="val -70624"/>
              <a:gd name="adj2" fmla="val -884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Kontakty palivového  relé RC</a:t>
            </a:r>
          </a:p>
        </p:txBody>
      </p:sp>
      <p:sp>
        <p:nvSpPr>
          <p:cNvPr id="66" name="Zaoblený obdélníkový popisek 65"/>
          <p:cNvSpPr/>
          <p:nvPr/>
        </p:nvSpPr>
        <p:spPr>
          <a:xfrm>
            <a:off x="8072462" y="1214422"/>
            <a:ext cx="928694" cy="357190"/>
          </a:xfrm>
          <a:prstGeom prst="wedgeRoundRectCallout">
            <a:avLst>
              <a:gd name="adj1" fmla="val 7449"/>
              <a:gd name="adj2" fmla="val 29475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Ohřev </a:t>
            </a:r>
            <a:r>
              <a:rPr lang="cs-CZ" sz="1000" b="1" dirty="0" err="1">
                <a:latin typeface="Arial" pitchFamily="34" charset="0"/>
                <a:cs typeface="Arial" pitchFamily="34" charset="0"/>
              </a:rPr>
              <a:t>mot</a:t>
            </a:r>
            <a:r>
              <a:rPr lang="cs-CZ" sz="1000" b="1" dirty="0">
                <a:latin typeface="Arial" pitchFamily="34" charset="0"/>
                <a:cs typeface="Arial" pitchFamily="34" charset="0"/>
              </a:rPr>
              <a:t>. vypnut</a:t>
            </a:r>
          </a:p>
        </p:txBody>
      </p:sp>
      <p:sp>
        <p:nvSpPr>
          <p:cNvPr id="68" name="Zaoblený obdélníkový popisek 67"/>
          <p:cNvSpPr/>
          <p:nvPr/>
        </p:nvSpPr>
        <p:spPr>
          <a:xfrm>
            <a:off x="8072462" y="3786190"/>
            <a:ext cx="785818" cy="428628"/>
          </a:xfrm>
          <a:prstGeom prst="wedgeRoundRectCallout">
            <a:avLst>
              <a:gd name="adj1" fmla="val -23371"/>
              <a:gd name="adj2" fmla="val -18886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Palivové relé</a:t>
            </a:r>
          </a:p>
        </p:txBody>
      </p:sp>
      <p:sp>
        <p:nvSpPr>
          <p:cNvPr id="69" name="Zaoblený obdélníkový popisek 68"/>
          <p:cNvSpPr/>
          <p:nvPr/>
        </p:nvSpPr>
        <p:spPr>
          <a:xfrm>
            <a:off x="8072462" y="3786190"/>
            <a:ext cx="785818" cy="428628"/>
          </a:xfrm>
          <a:prstGeom prst="wedgeRoundRectCallout">
            <a:avLst>
              <a:gd name="adj1" fmla="val -80199"/>
              <a:gd name="adj2" fmla="val -31041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Palivové relé</a:t>
            </a:r>
          </a:p>
        </p:txBody>
      </p:sp>
      <p:sp>
        <p:nvSpPr>
          <p:cNvPr id="71" name="Zaoblený obdélníkový popisek 70"/>
          <p:cNvSpPr/>
          <p:nvPr/>
        </p:nvSpPr>
        <p:spPr>
          <a:xfrm>
            <a:off x="2786050" y="1785926"/>
            <a:ext cx="1000132" cy="571504"/>
          </a:xfrm>
          <a:prstGeom prst="wedgeRoundRectCallout">
            <a:avLst>
              <a:gd name="adj1" fmla="val 172721"/>
              <a:gd name="adj2" fmla="val 7167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Kladka doběhového spínače</a:t>
            </a:r>
          </a:p>
        </p:txBody>
      </p:sp>
      <p:sp>
        <p:nvSpPr>
          <p:cNvPr id="73" name="Zaoblený obdélníkový popisek 72"/>
          <p:cNvSpPr/>
          <p:nvPr/>
        </p:nvSpPr>
        <p:spPr>
          <a:xfrm>
            <a:off x="6572264" y="4929198"/>
            <a:ext cx="785818" cy="428628"/>
          </a:xfrm>
          <a:prstGeom prst="wedgeRoundRectCallout">
            <a:avLst>
              <a:gd name="adj1" fmla="val -91024"/>
              <a:gd name="adj2" fmla="val -4995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do otáček</a:t>
            </a:r>
          </a:p>
        </p:txBody>
      </p:sp>
      <p:sp>
        <p:nvSpPr>
          <p:cNvPr id="74" name="Zaoblený obdélníkový popisek 73"/>
          <p:cNvSpPr/>
          <p:nvPr/>
        </p:nvSpPr>
        <p:spPr>
          <a:xfrm>
            <a:off x="5500694" y="5500702"/>
            <a:ext cx="1143008" cy="428628"/>
          </a:xfrm>
          <a:prstGeom prst="wedgeRoundRectCallout">
            <a:avLst>
              <a:gd name="adj1" fmla="val -97959"/>
              <a:gd name="adj2" fmla="val -1690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Pomocné relé odbuzení gen.</a:t>
            </a:r>
          </a:p>
        </p:txBody>
      </p:sp>
      <p:sp>
        <p:nvSpPr>
          <p:cNvPr id="76" name="Zaoblený obdélníkový popisek 75"/>
          <p:cNvSpPr/>
          <p:nvPr/>
        </p:nvSpPr>
        <p:spPr>
          <a:xfrm>
            <a:off x="4000496" y="5500702"/>
            <a:ext cx="785818" cy="428628"/>
          </a:xfrm>
          <a:prstGeom prst="wedgeRoundRectCallout">
            <a:avLst>
              <a:gd name="adj1" fmla="val -86965"/>
              <a:gd name="adj2" fmla="val -18142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z otáček</a:t>
            </a:r>
          </a:p>
        </p:txBody>
      </p:sp>
      <p:sp>
        <p:nvSpPr>
          <p:cNvPr id="77" name="Zaoblený obdélníkový popisek 76"/>
          <p:cNvSpPr/>
          <p:nvPr/>
        </p:nvSpPr>
        <p:spPr>
          <a:xfrm>
            <a:off x="4000496" y="5500702"/>
            <a:ext cx="785818" cy="428628"/>
          </a:xfrm>
          <a:prstGeom prst="wedgeRoundRectCallout">
            <a:avLst>
              <a:gd name="adj1" fmla="val 125465"/>
              <a:gd name="adj2" fmla="val -1715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Relé z otáček</a:t>
            </a:r>
          </a:p>
        </p:txBody>
      </p:sp>
      <p:sp>
        <p:nvSpPr>
          <p:cNvPr id="78" name="Zaoblený obdélníkový popisek 77"/>
          <p:cNvSpPr/>
          <p:nvPr/>
        </p:nvSpPr>
        <p:spPr>
          <a:xfrm>
            <a:off x="1643042" y="2786058"/>
            <a:ext cx="1357322" cy="428628"/>
          </a:xfrm>
          <a:prstGeom prst="wedgeRoundRectCallout">
            <a:avLst>
              <a:gd name="adj1" fmla="val 104244"/>
              <a:gd name="adj2" fmla="val 9392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Kotva motoru stavěče otáček</a:t>
            </a:r>
          </a:p>
        </p:txBody>
      </p:sp>
      <p:sp>
        <p:nvSpPr>
          <p:cNvPr id="80" name="Zaoblený obdélníkový popisek 79"/>
          <p:cNvSpPr/>
          <p:nvPr/>
        </p:nvSpPr>
        <p:spPr>
          <a:xfrm>
            <a:off x="1928794" y="3929066"/>
            <a:ext cx="1285884" cy="428628"/>
          </a:xfrm>
          <a:prstGeom prst="wedgeRoundRectCallout">
            <a:avLst>
              <a:gd name="adj1" fmla="val 99199"/>
              <a:gd name="adj2" fmla="val -4966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Budící </a:t>
            </a:r>
            <a:r>
              <a:rPr lang="cs-CZ" sz="1000" b="1" dirty="0" smtClean="0">
                <a:latin typeface="Arial" pitchFamily="34" charset="0"/>
                <a:cs typeface="Arial" pitchFamily="34" charset="0"/>
              </a:rPr>
              <a:t>vinutí motoru stavěče</a:t>
            </a:r>
            <a:endParaRPr lang="cs-CZ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aoblený obdélníkový popisek 81"/>
          <p:cNvSpPr/>
          <p:nvPr/>
        </p:nvSpPr>
        <p:spPr>
          <a:xfrm>
            <a:off x="6429388" y="785794"/>
            <a:ext cx="1500198" cy="571504"/>
          </a:xfrm>
          <a:prstGeom prst="wedgeRoundRectCallout">
            <a:avLst>
              <a:gd name="adj1" fmla="val -80651"/>
              <a:gd name="adj2" fmla="val 15068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Kompresor stojí (Plný tlak v hlavním vzduchojemu)</a:t>
            </a:r>
          </a:p>
        </p:txBody>
      </p:sp>
      <p:sp>
        <p:nvSpPr>
          <p:cNvPr id="84" name="Zaoblený obdélníkový popisek 83"/>
          <p:cNvSpPr/>
          <p:nvPr/>
        </p:nvSpPr>
        <p:spPr>
          <a:xfrm>
            <a:off x="6429388" y="785794"/>
            <a:ext cx="1500198" cy="571504"/>
          </a:xfrm>
          <a:prstGeom prst="wedgeRoundRectCallout">
            <a:avLst>
              <a:gd name="adj1" fmla="val -84609"/>
              <a:gd name="adj2" fmla="val 21301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>
                <a:latin typeface="Arial" pitchFamily="34" charset="0"/>
                <a:cs typeface="Arial" pitchFamily="34" charset="0"/>
              </a:rPr>
              <a:t>Kompresor stojí (Plný tlak v hlavním vzduchojemu)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"/>
                            </p:stCondLst>
                            <p:childTnLst>
                              <p:par>
                                <p:cTn id="2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500"/>
                            </p:stCondLst>
                            <p:childTnLst>
                              <p:par>
                                <p:cTn id="2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"/>
                            </p:stCondLst>
                            <p:childTnLst>
                              <p:par>
                                <p:cTn id="2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90" grpId="0" animBg="1"/>
      <p:bldP spid="90" grpId="1" animBg="1"/>
      <p:bldP spid="173" grpId="0" animBg="1"/>
      <p:bldP spid="173" grpId="1" animBg="1"/>
      <p:bldP spid="174" grpId="0" animBg="1"/>
      <p:bldP spid="137" grpId="0" animBg="1"/>
      <p:bldP spid="137" grpId="1" animBg="1"/>
      <p:bldP spid="63" grpId="0" animBg="1"/>
      <p:bldP spid="64" grpId="0" animBg="1"/>
      <p:bldP spid="66" grpId="0" animBg="1"/>
      <p:bldP spid="68" grpId="0" animBg="1"/>
      <p:bldP spid="69" grpId="0" animBg="1"/>
      <p:bldP spid="71" grpId="0" animBg="1"/>
      <p:bldP spid="73" grpId="0" animBg="1"/>
      <p:bldP spid="74" grpId="0" animBg="1"/>
      <p:bldP spid="74" grpId="1" animBg="1"/>
      <p:bldP spid="76" grpId="0" animBg="1"/>
      <p:bldP spid="77" grpId="0" animBg="1"/>
      <p:bldP spid="78" grpId="0" animBg="1"/>
      <p:bldP spid="80" grpId="0" animBg="1"/>
      <p:bldP spid="82" grpId="0" animBg="1"/>
      <p:bldP spid="8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798</Words>
  <Application>Microsoft Office PowerPoint</Application>
  <PresentationFormat>Předvádění na obrazovce (4:3)</PresentationFormat>
  <Paragraphs>231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sady Office</vt:lpstr>
      <vt:lpstr>742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Acer</dc:creator>
  <cp:lastModifiedBy>Plešek Josef</cp:lastModifiedBy>
  <cp:revision>349</cp:revision>
  <dcterms:created xsi:type="dcterms:W3CDTF">2010-09-27T09:45:04Z</dcterms:created>
  <dcterms:modified xsi:type="dcterms:W3CDTF">2021-06-17T10:16:35Z</dcterms:modified>
</cp:coreProperties>
</file>